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007175" cy="32007175"/>
  <p:notesSz cx="9144000" cy="6858000"/>
  <p:defaultText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DBA1655-18E0-42B2-B68C-69B6919009E9}">
          <p14:sldIdLst>
            <p14:sldId id="257"/>
          </p14:sldIdLst>
        </p14:section>
      </p14:sectionLst>
    </p:ext>
    <p:ext uri="{EFAFB233-063F-42B5-8137-9DF3F51BA10A}">
      <p15:sldGuideLst xmlns:p15="http://schemas.microsoft.com/office/powerpoint/2012/main">
        <p15:guide id="1" orient="horz" pos="10081">
          <p15:clr>
            <a:srgbClr val="A4A3A4"/>
          </p15:clr>
        </p15:guide>
        <p15:guide id="2" pos="100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CEFDB-4C3B-4655-B372-2424F7B990A4}" v="89" dt="2023-04-04T00:16:39.382"/>
    <p1510:client id="{C9E17719-B75B-4153-A85B-A1760224AE0F}" v="1" dt="2023-04-03T22:55:53.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47" autoAdjust="0"/>
    <p:restoredTop sz="89577" autoAdjust="0"/>
  </p:normalViewPr>
  <p:slideViewPr>
    <p:cSldViewPr>
      <p:cViewPr>
        <p:scale>
          <a:sx n="35" d="100"/>
          <a:sy n="35" d="100"/>
        </p:scale>
        <p:origin x="752" y="-2056"/>
      </p:cViewPr>
      <p:guideLst>
        <p:guide orient="horz" pos="10081"/>
        <p:guide pos="100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Richard Dimalouw Lalla" userId="6d9c134c-574b-41c2-9bec-eb532400e391" providerId="ADAL" clId="{C9E17719-B75B-4153-A85B-A1760224AE0F}"/>
    <pc:docChg chg="custSel modSld">
      <pc:chgData name="Sean Richard Dimalouw Lalla" userId="6d9c134c-574b-41c2-9bec-eb532400e391" providerId="ADAL" clId="{C9E17719-B75B-4153-A85B-A1760224AE0F}" dt="2023-04-03T23:08:12.358" v="312" actId="20577"/>
      <pc:docMkLst>
        <pc:docMk/>
      </pc:docMkLst>
      <pc:sldChg chg="modSp mod">
        <pc:chgData name="Sean Richard Dimalouw Lalla" userId="6d9c134c-574b-41c2-9bec-eb532400e391" providerId="ADAL" clId="{C9E17719-B75B-4153-A85B-A1760224AE0F}" dt="2023-04-03T23:08:12.358" v="312" actId="20577"/>
        <pc:sldMkLst>
          <pc:docMk/>
          <pc:sldMk cId="463979652" sldId="257"/>
        </pc:sldMkLst>
        <pc:spChg chg="mod">
          <ac:chgData name="Sean Richard Dimalouw Lalla" userId="6d9c134c-574b-41c2-9bec-eb532400e391" providerId="ADAL" clId="{C9E17719-B75B-4153-A85B-A1760224AE0F}" dt="2023-04-03T23:08:12.358" v="312" actId="20577"/>
          <ac:spMkLst>
            <pc:docMk/>
            <pc:sldMk cId="463979652" sldId="257"/>
            <ac:spMk id="390" creationId="{9D5657BD-7459-4A84-BD45-11D48B9898AE}"/>
          </ac:spMkLst>
        </pc:spChg>
      </pc:sldChg>
    </pc:docChg>
  </pc:docChgLst>
  <pc:docChgLst>
    <pc:chgData name="Sean Richard Dimalouw Lalla" userId="6d9c134c-574b-41c2-9bec-eb532400e391" providerId="ADAL" clId="{707CEFDB-4C3B-4655-B372-2424F7B990A4}"/>
    <pc:docChg chg="undo redo custSel modSld">
      <pc:chgData name="Sean Richard Dimalouw Lalla" userId="6d9c134c-574b-41c2-9bec-eb532400e391" providerId="ADAL" clId="{707CEFDB-4C3B-4655-B372-2424F7B990A4}" dt="2023-04-04T02:01:12.095" v="9233" actId="1038"/>
      <pc:docMkLst>
        <pc:docMk/>
      </pc:docMkLst>
      <pc:sldChg chg="addSp delSp modSp mod modNotesTx">
        <pc:chgData name="Sean Richard Dimalouw Lalla" userId="6d9c134c-574b-41c2-9bec-eb532400e391" providerId="ADAL" clId="{707CEFDB-4C3B-4655-B372-2424F7B990A4}" dt="2023-04-04T02:01:12.095" v="9233" actId="1038"/>
        <pc:sldMkLst>
          <pc:docMk/>
          <pc:sldMk cId="463979652" sldId="257"/>
        </pc:sldMkLst>
        <pc:spChg chg="add del mod">
          <ac:chgData name="Sean Richard Dimalouw Lalla" userId="6d9c134c-574b-41c2-9bec-eb532400e391" providerId="ADAL" clId="{707CEFDB-4C3B-4655-B372-2424F7B990A4}" dt="2023-04-04T01:47:39.834" v="9042"/>
          <ac:spMkLst>
            <pc:docMk/>
            <pc:sldMk cId="463979652" sldId="257"/>
            <ac:spMk id="2" creationId="{5A8A9128-1CBB-E2C1-45F6-6575EB4949FD}"/>
          </ac:spMkLst>
        </pc:spChg>
        <pc:spChg chg="mod">
          <ac:chgData name="Sean Richard Dimalouw Lalla" userId="6d9c134c-574b-41c2-9bec-eb532400e391" providerId="ADAL" clId="{707CEFDB-4C3B-4655-B372-2424F7B990A4}" dt="2023-04-03T16:58:37.214" v="1672" actId="1076"/>
          <ac:spMkLst>
            <pc:docMk/>
            <pc:sldMk cId="463979652" sldId="257"/>
            <ac:spMk id="4" creationId="{69E02D3F-28A4-013F-4AA8-C40E8A285E24}"/>
          </ac:spMkLst>
        </pc:spChg>
        <pc:spChg chg="add del mod">
          <ac:chgData name="Sean Richard Dimalouw Lalla" userId="6d9c134c-574b-41c2-9bec-eb532400e391" providerId="ADAL" clId="{707CEFDB-4C3B-4655-B372-2424F7B990A4}" dt="2023-04-04T01:49:03.441" v="9044"/>
          <ac:spMkLst>
            <pc:docMk/>
            <pc:sldMk cId="463979652" sldId="257"/>
            <ac:spMk id="5" creationId="{7B1BF7AD-5865-A7A2-6F0F-D172A8924668}"/>
          </ac:spMkLst>
        </pc:spChg>
        <pc:spChg chg="mod">
          <ac:chgData name="Sean Richard Dimalouw Lalla" userId="6d9c134c-574b-41c2-9bec-eb532400e391" providerId="ADAL" clId="{707CEFDB-4C3B-4655-B372-2424F7B990A4}" dt="2023-04-04T01:39:23.536" v="8971" actId="115"/>
          <ac:spMkLst>
            <pc:docMk/>
            <pc:sldMk cId="463979652" sldId="257"/>
            <ac:spMk id="6" creationId="{AC2D66D1-D5D9-245E-B381-81C18A6A27C7}"/>
          </ac:spMkLst>
        </pc:spChg>
        <pc:spChg chg="mod">
          <ac:chgData name="Sean Richard Dimalouw Lalla" userId="6d9c134c-574b-41c2-9bec-eb532400e391" providerId="ADAL" clId="{707CEFDB-4C3B-4655-B372-2424F7B990A4}" dt="2023-04-03T16:58:37.214" v="1672" actId="1076"/>
          <ac:spMkLst>
            <pc:docMk/>
            <pc:sldMk cId="463979652" sldId="257"/>
            <ac:spMk id="6" creationId="{ED4F7A35-1C12-5E21-6494-4A254DDD0F24}"/>
          </ac:spMkLst>
        </pc:spChg>
        <pc:spChg chg="mod">
          <ac:chgData name="Sean Richard Dimalouw Lalla" userId="6d9c134c-574b-41c2-9bec-eb532400e391" providerId="ADAL" clId="{707CEFDB-4C3B-4655-B372-2424F7B990A4}" dt="2023-04-04T00:58:46.954" v="7896"/>
          <ac:spMkLst>
            <pc:docMk/>
            <pc:sldMk cId="463979652" sldId="257"/>
            <ac:spMk id="6" creationId="{F7B6370A-CD39-822B-0BBD-CAEF44664F09}"/>
          </ac:spMkLst>
        </pc:spChg>
        <pc:spChg chg="mod">
          <ac:chgData name="Sean Richard Dimalouw Lalla" userId="6d9c134c-574b-41c2-9bec-eb532400e391" providerId="ADAL" clId="{707CEFDB-4C3B-4655-B372-2424F7B990A4}" dt="2023-04-04T01:39:23.869" v="8972" actId="1076"/>
          <ac:spMkLst>
            <pc:docMk/>
            <pc:sldMk cId="463979652" sldId="257"/>
            <ac:spMk id="7" creationId="{26481AE2-F379-D1A9-70BC-6A1A09B65482}"/>
          </ac:spMkLst>
        </pc:spChg>
        <pc:spChg chg="mod">
          <ac:chgData name="Sean Richard Dimalouw Lalla" userId="6d9c134c-574b-41c2-9bec-eb532400e391" providerId="ADAL" clId="{707CEFDB-4C3B-4655-B372-2424F7B990A4}" dt="2023-04-04T00:59:39.645" v="7919" actId="404"/>
          <ac:spMkLst>
            <pc:docMk/>
            <pc:sldMk cId="463979652" sldId="257"/>
            <ac:spMk id="7" creationId="{99C21E58-02F8-4C1D-0643-E48FABB1690C}"/>
          </ac:spMkLst>
        </pc:spChg>
        <pc:spChg chg="mod">
          <ac:chgData name="Sean Richard Dimalouw Lalla" userId="6d9c134c-574b-41c2-9bec-eb532400e391" providerId="ADAL" clId="{707CEFDB-4C3B-4655-B372-2424F7B990A4}" dt="2023-04-04T01:39:23.536" v="8971" actId="115"/>
          <ac:spMkLst>
            <pc:docMk/>
            <pc:sldMk cId="463979652" sldId="257"/>
            <ac:spMk id="8" creationId="{51091F8D-9BA9-3C78-95AD-5A5583081B45}"/>
          </ac:spMkLst>
        </pc:spChg>
        <pc:spChg chg="mod">
          <ac:chgData name="Sean Richard Dimalouw Lalla" userId="6d9c134c-574b-41c2-9bec-eb532400e391" providerId="ADAL" clId="{707CEFDB-4C3B-4655-B372-2424F7B990A4}" dt="2023-04-04T00:58:46.954" v="7896"/>
          <ac:spMkLst>
            <pc:docMk/>
            <pc:sldMk cId="463979652" sldId="257"/>
            <ac:spMk id="8" creationId="{B4614530-8A00-714E-5F7D-84964B617FC0}"/>
          </ac:spMkLst>
        </pc:spChg>
        <pc:spChg chg="add mod ord">
          <ac:chgData name="Sean Richard Dimalouw Lalla" userId="6d9c134c-574b-41c2-9bec-eb532400e391" providerId="ADAL" clId="{707CEFDB-4C3B-4655-B372-2424F7B990A4}" dt="2023-04-04T01:56:08.010" v="9130" actId="166"/>
          <ac:spMkLst>
            <pc:docMk/>
            <pc:sldMk cId="463979652" sldId="257"/>
            <ac:spMk id="8" creationId="{E6FECF04-C742-9449-FFFD-E224800C3FB3}"/>
          </ac:spMkLst>
        </pc:spChg>
        <pc:spChg chg="mod">
          <ac:chgData name="Sean Richard Dimalouw Lalla" userId="6d9c134c-574b-41c2-9bec-eb532400e391" providerId="ADAL" clId="{707CEFDB-4C3B-4655-B372-2424F7B990A4}" dt="2023-04-04T00:58:46.954" v="7896"/>
          <ac:spMkLst>
            <pc:docMk/>
            <pc:sldMk cId="463979652" sldId="257"/>
            <ac:spMk id="9" creationId="{B2963620-43D2-5A73-B137-D2DB47CBB118}"/>
          </ac:spMkLst>
        </pc:spChg>
        <pc:spChg chg="mod">
          <ac:chgData name="Sean Richard Dimalouw Lalla" userId="6d9c134c-574b-41c2-9bec-eb532400e391" providerId="ADAL" clId="{707CEFDB-4C3B-4655-B372-2424F7B990A4}" dt="2023-04-04T01:39:23.536" v="8971" actId="115"/>
          <ac:spMkLst>
            <pc:docMk/>
            <pc:sldMk cId="463979652" sldId="257"/>
            <ac:spMk id="9" creationId="{DAC95A23-929F-C2CA-F7B9-CBB67CBCD7C1}"/>
          </ac:spMkLst>
        </pc:spChg>
        <pc:spChg chg="mod">
          <ac:chgData name="Sean Richard Dimalouw Lalla" userId="6d9c134c-574b-41c2-9bec-eb532400e391" providerId="ADAL" clId="{707CEFDB-4C3B-4655-B372-2424F7B990A4}" dt="2023-04-04T00:07:46.288" v="4980"/>
          <ac:spMkLst>
            <pc:docMk/>
            <pc:sldMk cId="463979652" sldId="257"/>
            <ac:spMk id="9" creationId="{FCC29AF6-8495-BF37-75CD-81B7EBAF2172}"/>
          </ac:spMkLst>
        </pc:spChg>
        <pc:spChg chg="mod">
          <ac:chgData name="Sean Richard Dimalouw Lalla" userId="6d9c134c-574b-41c2-9bec-eb532400e391" providerId="ADAL" clId="{707CEFDB-4C3B-4655-B372-2424F7B990A4}" dt="2023-04-04T00:07:46.288" v="4980"/>
          <ac:spMkLst>
            <pc:docMk/>
            <pc:sldMk cId="463979652" sldId="257"/>
            <ac:spMk id="10" creationId="{12189D9F-79C5-13E5-6593-0BA15B80EAF7}"/>
          </ac:spMkLst>
        </pc:spChg>
        <pc:spChg chg="mod">
          <ac:chgData name="Sean Richard Dimalouw Lalla" userId="6d9c134c-574b-41c2-9bec-eb532400e391" providerId="ADAL" clId="{707CEFDB-4C3B-4655-B372-2424F7B990A4}" dt="2023-04-04T00:58:46.954" v="7896"/>
          <ac:spMkLst>
            <pc:docMk/>
            <pc:sldMk cId="463979652" sldId="257"/>
            <ac:spMk id="10" creationId="{A5AFB20F-BCEA-689E-9E16-A4EBC3CABA79}"/>
          </ac:spMkLst>
        </pc:spChg>
        <pc:spChg chg="mod">
          <ac:chgData name="Sean Richard Dimalouw Lalla" userId="6d9c134c-574b-41c2-9bec-eb532400e391" providerId="ADAL" clId="{707CEFDB-4C3B-4655-B372-2424F7B990A4}" dt="2023-04-04T01:39:23.536" v="8971" actId="115"/>
          <ac:spMkLst>
            <pc:docMk/>
            <pc:sldMk cId="463979652" sldId="257"/>
            <ac:spMk id="10" creationId="{C4B536B7-3EB5-B431-A05E-39CBD8D55060}"/>
          </ac:spMkLst>
        </pc:spChg>
        <pc:spChg chg="mod">
          <ac:chgData name="Sean Richard Dimalouw Lalla" userId="6d9c134c-574b-41c2-9bec-eb532400e391" providerId="ADAL" clId="{707CEFDB-4C3B-4655-B372-2424F7B990A4}" dt="2023-04-04T01:05:30.031" v="7978" actId="13926"/>
          <ac:spMkLst>
            <pc:docMk/>
            <pc:sldMk cId="463979652" sldId="257"/>
            <ac:spMk id="13" creationId="{00000000-0000-0000-0000-000000000000}"/>
          </ac:spMkLst>
        </pc:spChg>
        <pc:spChg chg="mod">
          <ac:chgData name="Sean Richard Dimalouw Lalla" userId="6d9c134c-574b-41c2-9bec-eb532400e391" providerId="ADAL" clId="{707CEFDB-4C3B-4655-B372-2424F7B990A4}" dt="2023-04-04T00:07:46.288" v="4980"/>
          <ac:spMkLst>
            <pc:docMk/>
            <pc:sldMk cId="463979652" sldId="257"/>
            <ac:spMk id="14" creationId="{2042F2FC-C732-D7B5-3E73-C9CFCF8DF684}"/>
          </ac:spMkLst>
        </pc:spChg>
        <pc:spChg chg="mod">
          <ac:chgData name="Sean Richard Dimalouw Lalla" userId="6d9c134c-574b-41c2-9bec-eb532400e391" providerId="ADAL" clId="{707CEFDB-4C3B-4655-B372-2424F7B990A4}" dt="2023-04-04T00:58:46.954" v="7896"/>
          <ac:spMkLst>
            <pc:docMk/>
            <pc:sldMk cId="463979652" sldId="257"/>
            <ac:spMk id="14" creationId="{55933AE8-8DCA-E599-9109-CA6ACE7CD9AF}"/>
          </ac:spMkLst>
        </pc:spChg>
        <pc:spChg chg="mod">
          <ac:chgData name="Sean Richard Dimalouw Lalla" userId="6d9c134c-574b-41c2-9bec-eb532400e391" providerId="ADAL" clId="{707CEFDB-4C3B-4655-B372-2424F7B990A4}" dt="2023-04-04T01:39:23.536" v="8971" actId="115"/>
          <ac:spMkLst>
            <pc:docMk/>
            <pc:sldMk cId="463979652" sldId="257"/>
            <ac:spMk id="14" creationId="{DBC5B335-485E-D28B-68C9-F8C7264E5485}"/>
          </ac:spMkLst>
        </pc:spChg>
        <pc:spChg chg="mod">
          <ac:chgData name="Sean Richard Dimalouw Lalla" userId="6d9c134c-574b-41c2-9bec-eb532400e391" providerId="ADAL" clId="{707CEFDB-4C3B-4655-B372-2424F7B990A4}" dt="2023-04-04T00:07:46.288" v="4980"/>
          <ac:spMkLst>
            <pc:docMk/>
            <pc:sldMk cId="463979652" sldId="257"/>
            <ac:spMk id="15" creationId="{6B5D9645-38B8-1999-BFCC-41AE18194406}"/>
          </ac:spMkLst>
        </pc:spChg>
        <pc:spChg chg="mod">
          <ac:chgData name="Sean Richard Dimalouw Lalla" userId="6d9c134c-574b-41c2-9bec-eb532400e391" providerId="ADAL" clId="{707CEFDB-4C3B-4655-B372-2424F7B990A4}" dt="2023-04-04T01:39:23.536" v="8971" actId="115"/>
          <ac:spMkLst>
            <pc:docMk/>
            <pc:sldMk cId="463979652" sldId="257"/>
            <ac:spMk id="15" creationId="{7A8DB960-2683-505B-6593-739B2D20010B}"/>
          </ac:spMkLst>
        </pc:spChg>
        <pc:spChg chg="mod">
          <ac:chgData name="Sean Richard Dimalouw Lalla" userId="6d9c134c-574b-41c2-9bec-eb532400e391" providerId="ADAL" clId="{707CEFDB-4C3B-4655-B372-2424F7B990A4}" dt="2023-04-04T00:58:46.954" v="7896"/>
          <ac:spMkLst>
            <pc:docMk/>
            <pc:sldMk cId="463979652" sldId="257"/>
            <ac:spMk id="15" creationId="{A1FF2386-B081-7E9E-FF8D-3537AB22779D}"/>
          </ac:spMkLst>
        </pc:spChg>
        <pc:spChg chg="mod">
          <ac:chgData name="Sean Richard Dimalouw Lalla" userId="6d9c134c-574b-41c2-9bec-eb532400e391" providerId="ADAL" clId="{707CEFDB-4C3B-4655-B372-2424F7B990A4}" dt="2023-04-04T00:07:46.288" v="4980"/>
          <ac:spMkLst>
            <pc:docMk/>
            <pc:sldMk cId="463979652" sldId="257"/>
            <ac:spMk id="16" creationId="{18E4F243-F92B-9363-62FF-5B3DE2F1C655}"/>
          </ac:spMkLst>
        </pc:spChg>
        <pc:spChg chg="mod">
          <ac:chgData name="Sean Richard Dimalouw Lalla" userId="6d9c134c-574b-41c2-9bec-eb532400e391" providerId="ADAL" clId="{707CEFDB-4C3B-4655-B372-2424F7B990A4}" dt="2023-04-04T00:58:46.954" v="7896"/>
          <ac:spMkLst>
            <pc:docMk/>
            <pc:sldMk cId="463979652" sldId="257"/>
            <ac:spMk id="16" creationId="{74C5BBDD-1BED-4BB6-C921-62B54109694A}"/>
          </ac:spMkLst>
        </pc:spChg>
        <pc:spChg chg="mod">
          <ac:chgData name="Sean Richard Dimalouw Lalla" userId="6d9c134c-574b-41c2-9bec-eb532400e391" providerId="ADAL" clId="{707CEFDB-4C3B-4655-B372-2424F7B990A4}" dt="2023-04-04T01:39:23.536" v="8971" actId="115"/>
          <ac:spMkLst>
            <pc:docMk/>
            <pc:sldMk cId="463979652" sldId="257"/>
            <ac:spMk id="16" creationId="{A412B5AE-2CF3-8470-42B5-60BFF081F2C4}"/>
          </ac:spMkLst>
        </pc:spChg>
        <pc:spChg chg="mod">
          <ac:chgData name="Sean Richard Dimalouw Lalla" userId="6d9c134c-574b-41c2-9bec-eb532400e391" providerId="ADAL" clId="{707CEFDB-4C3B-4655-B372-2424F7B990A4}" dt="2023-04-04T01:50:01.278" v="9047"/>
          <ac:spMkLst>
            <pc:docMk/>
            <pc:sldMk cId="463979652" sldId="257"/>
            <ac:spMk id="16" creationId="{B7FA285D-4914-EFE9-0C83-EDB2B2E6E643}"/>
          </ac:spMkLst>
        </pc:spChg>
        <pc:spChg chg="mod">
          <ac:chgData name="Sean Richard Dimalouw Lalla" userId="6d9c134c-574b-41c2-9bec-eb532400e391" providerId="ADAL" clId="{707CEFDB-4C3B-4655-B372-2424F7B990A4}" dt="2023-04-04T01:39:23.536" v="8971" actId="115"/>
          <ac:spMkLst>
            <pc:docMk/>
            <pc:sldMk cId="463979652" sldId="257"/>
            <ac:spMk id="17" creationId="{0FE395E3-F06D-5371-D763-7CA14FBD7EE0}"/>
          </ac:spMkLst>
        </pc:spChg>
        <pc:spChg chg="mod">
          <ac:chgData name="Sean Richard Dimalouw Lalla" userId="6d9c134c-574b-41c2-9bec-eb532400e391" providerId="ADAL" clId="{707CEFDB-4C3B-4655-B372-2424F7B990A4}" dt="2023-04-04T00:58:46.954" v="7896"/>
          <ac:spMkLst>
            <pc:docMk/>
            <pc:sldMk cId="463979652" sldId="257"/>
            <ac:spMk id="17" creationId="{20B9260F-D040-87B8-38FD-8E9CC71549BC}"/>
          </ac:spMkLst>
        </pc:spChg>
        <pc:spChg chg="mod">
          <ac:chgData name="Sean Richard Dimalouw Lalla" userId="6d9c134c-574b-41c2-9bec-eb532400e391" providerId="ADAL" clId="{707CEFDB-4C3B-4655-B372-2424F7B990A4}" dt="2023-04-04T01:50:01.278" v="9047"/>
          <ac:spMkLst>
            <pc:docMk/>
            <pc:sldMk cId="463979652" sldId="257"/>
            <ac:spMk id="17" creationId="{FA431A8F-939A-3864-14A8-B2FE290FA155}"/>
          </ac:spMkLst>
        </pc:spChg>
        <pc:spChg chg="mod">
          <ac:chgData name="Sean Richard Dimalouw Lalla" userId="6d9c134c-574b-41c2-9bec-eb532400e391" providerId="ADAL" clId="{707CEFDB-4C3B-4655-B372-2424F7B990A4}" dt="2023-04-04T00:07:46.288" v="4980"/>
          <ac:spMkLst>
            <pc:docMk/>
            <pc:sldMk cId="463979652" sldId="257"/>
            <ac:spMk id="18" creationId="{659D8012-F5B2-18CC-77DC-56C05D967B77}"/>
          </ac:spMkLst>
        </pc:spChg>
        <pc:spChg chg="mod">
          <ac:chgData name="Sean Richard Dimalouw Lalla" userId="6d9c134c-574b-41c2-9bec-eb532400e391" providerId="ADAL" clId="{707CEFDB-4C3B-4655-B372-2424F7B990A4}" dt="2023-04-04T00:07:46.288" v="4980"/>
          <ac:spMkLst>
            <pc:docMk/>
            <pc:sldMk cId="463979652" sldId="257"/>
            <ac:spMk id="19" creationId="{8D8A354F-501B-C44C-69B7-C5FB243742C8}"/>
          </ac:spMkLst>
        </pc:spChg>
        <pc:spChg chg="add del mod">
          <ac:chgData name="Sean Richard Dimalouw Lalla" userId="6d9c134c-574b-41c2-9bec-eb532400e391" providerId="ADAL" clId="{707CEFDB-4C3B-4655-B372-2424F7B990A4}" dt="2023-04-04T00:08:02.124" v="4983"/>
          <ac:spMkLst>
            <pc:docMk/>
            <pc:sldMk cId="463979652" sldId="257"/>
            <ac:spMk id="21" creationId="{1B2FE6AB-5F08-22AA-8793-09BA5153C643}"/>
          </ac:spMkLst>
        </pc:spChg>
        <pc:spChg chg="mod">
          <ac:chgData name="Sean Richard Dimalouw Lalla" userId="6d9c134c-574b-41c2-9bec-eb532400e391" providerId="ADAL" clId="{707CEFDB-4C3B-4655-B372-2424F7B990A4}" dt="2023-04-04T01:39:46.070" v="8975"/>
          <ac:spMkLst>
            <pc:docMk/>
            <pc:sldMk cId="463979652" sldId="257"/>
            <ac:spMk id="21" creationId="{D582CE60-58B0-7FE0-6D00-3F5A5639C087}"/>
          </ac:spMkLst>
        </pc:spChg>
        <pc:spChg chg="mod">
          <ac:chgData name="Sean Richard Dimalouw Lalla" userId="6d9c134c-574b-41c2-9bec-eb532400e391" providerId="ADAL" clId="{707CEFDB-4C3B-4655-B372-2424F7B990A4}" dt="2023-04-04T01:39:46.070" v="8975"/>
          <ac:spMkLst>
            <pc:docMk/>
            <pc:sldMk cId="463979652" sldId="257"/>
            <ac:spMk id="22" creationId="{BB60A065-093C-83E0-EFCF-9160352F3F96}"/>
          </ac:spMkLst>
        </pc:spChg>
        <pc:spChg chg="mod">
          <ac:chgData name="Sean Richard Dimalouw Lalla" userId="6d9c134c-574b-41c2-9bec-eb532400e391" providerId="ADAL" clId="{707CEFDB-4C3B-4655-B372-2424F7B990A4}" dt="2023-04-04T01:39:46.070" v="8975"/>
          <ac:spMkLst>
            <pc:docMk/>
            <pc:sldMk cId="463979652" sldId="257"/>
            <ac:spMk id="23" creationId="{214C8C59-C77E-6E26-4BA9-16115E59A886}"/>
          </ac:spMkLst>
        </pc:spChg>
        <pc:spChg chg="mod">
          <ac:chgData name="Sean Richard Dimalouw Lalla" userId="6d9c134c-574b-41c2-9bec-eb532400e391" providerId="ADAL" clId="{707CEFDB-4C3B-4655-B372-2424F7B990A4}" dt="2023-04-04T01:39:46.070" v="8975"/>
          <ac:spMkLst>
            <pc:docMk/>
            <pc:sldMk cId="463979652" sldId="257"/>
            <ac:spMk id="24" creationId="{FF181A14-15C1-E630-ADDF-29BC74926F17}"/>
          </ac:spMkLst>
        </pc:spChg>
        <pc:spChg chg="mod">
          <ac:chgData name="Sean Richard Dimalouw Lalla" userId="6d9c134c-574b-41c2-9bec-eb532400e391" providerId="ADAL" clId="{707CEFDB-4C3B-4655-B372-2424F7B990A4}" dt="2023-04-04T00:07:46.288" v="4980"/>
          <ac:spMkLst>
            <pc:docMk/>
            <pc:sldMk cId="463979652" sldId="257"/>
            <ac:spMk id="25" creationId="{A0947729-723E-B5A9-7A35-62FBC9278F98}"/>
          </ac:spMkLst>
        </pc:spChg>
        <pc:spChg chg="mod">
          <ac:chgData name="Sean Richard Dimalouw Lalla" userId="6d9c134c-574b-41c2-9bec-eb532400e391" providerId="ADAL" clId="{707CEFDB-4C3B-4655-B372-2424F7B990A4}" dt="2023-04-04T01:39:46.070" v="8975"/>
          <ac:spMkLst>
            <pc:docMk/>
            <pc:sldMk cId="463979652" sldId="257"/>
            <ac:spMk id="25" creationId="{CBD77A95-CEFD-AA4A-A0A2-3CC371FF4D20}"/>
          </ac:spMkLst>
        </pc:spChg>
        <pc:spChg chg="mod">
          <ac:chgData name="Sean Richard Dimalouw Lalla" userId="6d9c134c-574b-41c2-9bec-eb532400e391" providerId="ADAL" clId="{707CEFDB-4C3B-4655-B372-2424F7B990A4}" dt="2023-04-04T00:07:46.288" v="4980"/>
          <ac:spMkLst>
            <pc:docMk/>
            <pc:sldMk cId="463979652" sldId="257"/>
            <ac:spMk id="26" creationId="{3D880E90-7D97-8BC7-2FDB-B4803886ED05}"/>
          </ac:spMkLst>
        </pc:spChg>
        <pc:spChg chg="mod">
          <ac:chgData name="Sean Richard Dimalouw Lalla" userId="6d9c134c-574b-41c2-9bec-eb532400e391" providerId="ADAL" clId="{707CEFDB-4C3B-4655-B372-2424F7B990A4}" dt="2023-04-04T01:39:46.070" v="8975"/>
          <ac:spMkLst>
            <pc:docMk/>
            <pc:sldMk cId="463979652" sldId="257"/>
            <ac:spMk id="26" creationId="{9B4EAA15-BFBB-0579-C816-EC57462C1C2D}"/>
          </ac:spMkLst>
        </pc:spChg>
        <pc:spChg chg="mod">
          <ac:chgData name="Sean Richard Dimalouw Lalla" userId="6d9c134c-574b-41c2-9bec-eb532400e391" providerId="ADAL" clId="{707CEFDB-4C3B-4655-B372-2424F7B990A4}" dt="2023-04-04T00:07:46.288" v="4980"/>
          <ac:spMkLst>
            <pc:docMk/>
            <pc:sldMk cId="463979652" sldId="257"/>
            <ac:spMk id="27" creationId="{6CD0A318-A5A1-0CC5-EA12-0E18F65BC58F}"/>
          </ac:spMkLst>
        </pc:spChg>
        <pc:spChg chg="mod">
          <ac:chgData name="Sean Richard Dimalouw Lalla" userId="6d9c134c-574b-41c2-9bec-eb532400e391" providerId="ADAL" clId="{707CEFDB-4C3B-4655-B372-2424F7B990A4}" dt="2023-04-04T01:39:46.070" v="8975"/>
          <ac:spMkLst>
            <pc:docMk/>
            <pc:sldMk cId="463979652" sldId="257"/>
            <ac:spMk id="27" creationId="{B0C03300-A7F9-2F6B-2394-CD6A70E74BE0}"/>
          </ac:spMkLst>
        </pc:spChg>
        <pc:spChg chg="mod">
          <ac:chgData name="Sean Richard Dimalouw Lalla" userId="6d9c134c-574b-41c2-9bec-eb532400e391" providerId="ADAL" clId="{707CEFDB-4C3B-4655-B372-2424F7B990A4}" dt="2023-04-04T00:07:46.288" v="4980"/>
          <ac:spMkLst>
            <pc:docMk/>
            <pc:sldMk cId="463979652" sldId="257"/>
            <ac:spMk id="28" creationId="{99B30C84-41D9-8DC7-802F-B587A432FBDD}"/>
          </ac:spMkLst>
        </pc:spChg>
        <pc:spChg chg="mod">
          <ac:chgData name="Sean Richard Dimalouw Lalla" userId="6d9c134c-574b-41c2-9bec-eb532400e391" providerId="ADAL" clId="{707CEFDB-4C3B-4655-B372-2424F7B990A4}" dt="2023-04-04T01:39:46.070" v="8975"/>
          <ac:spMkLst>
            <pc:docMk/>
            <pc:sldMk cId="463979652" sldId="257"/>
            <ac:spMk id="28" creationId="{F1372CAD-D61C-EA4D-E8E5-A07E63982850}"/>
          </ac:spMkLst>
        </pc:spChg>
        <pc:spChg chg="mod">
          <ac:chgData name="Sean Richard Dimalouw Lalla" userId="6d9c134c-574b-41c2-9bec-eb532400e391" providerId="ADAL" clId="{707CEFDB-4C3B-4655-B372-2424F7B990A4}" dt="2023-04-04T00:07:46.288" v="4980"/>
          <ac:spMkLst>
            <pc:docMk/>
            <pc:sldMk cId="463979652" sldId="257"/>
            <ac:spMk id="29" creationId="{52E79870-ADCB-FAA2-DE7A-FC9C6B97E409}"/>
          </ac:spMkLst>
        </pc:spChg>
        <pc:spChg chg="mod">
          <ac:chgData name="Sean Richard Dimalouw Lalla" userId="6d9c134c-574b-41c2-9bec-eb532400e391" providerId="ADAL" clId="{707CEFDB-4C3B-4655-B372-2424F7B990A4}" dt="2023-04-04T01:50:01.278" v="9047"/>
          <ac:spMkLst>
            <pc:docMk/>
            <pc:sldMk cId="463979652" sldId="257"/>
            <ac:spMk id="29" creationId="{5747C35C-D2CD-B8C5-FA27-98661D8D23F5}"/>
          </ac:spMkLst>
        </pc:spChg>
        <pc:spChg chg="mod">
          <ac:chgData name="Sean Richard Dimalouw Lalla" userId="6d9c134c-574b-41c2-9bec-eb532400e391" providerId="ADAL" clId="{707CEFDB-4C3B-4655-B372-2424F7B990A4}" dt="2023-04-04T01:26:12.693" v="8957" actId="1076"/>
          <ac:spMkLst>
            <pc:docMk/>
            <pc:sldMk cId="463979652" sldId="257"/>
            <ac:spMk id="30" creationId="{00000000-0000-0000-0000-000000000000}"/>
          </ac:spMkLst>
        </pc:spChg>
        <pc:spChg chg="mod">
          <ac:chgData name="Sean Richard Dimalouw Lalla" userId="6d9c134c-574b-41c2-9bec-eb532400e391" providerId="ADAL" clId="{707CEFDB-4C3B-4655-B372-2424F7B990A4}" dt="2023-04-04T00:07:46.288" v="4980"/>
          <ac:spMkLst>
            <pc:docMk/>
            <pc:sldMk cId="463979652" sldId="257"/>
            <ac:spMk id="31" creationId="{714BA63C-CB72-DF60-6C59-B818CE659F95}"/>
          </ac:spMkLst>
        </pc:spChg>
        <pc:spChg chg="mod">
          <ac:chgData name="Sean Richard Dimalouw Lalla" userId="6d9c134c-574b-41c2-9bec-eb532400e391" providerId="ADAL" clId="{707CEFDB-4C3B-4655-B372-2424F7B990A4}" dt="2023-04-04T01:50:01.278" v="9047"/>
          <ac:spMkLst>
            <pc:docMk/>
            <pc:sldMk cId="463979652" sldId="257"/>
            <ac:spMk id="31" creationId="{F9A80CA5-CD55-7775-DDB0-67806A95D563}"/>
          </ac:spMkLst>
        </pc:spChg>
        <pc:spChg chg="mod">
          <ac:chgData name="Sean Richard Dimalouw Lalla" userId="6d9c134c-574b-41c2-9bec-eb532400e391" providerId="ADAL" clId="{707CEFDB-4C3B-4655-B372-2424F7B990A4}" dt="2023-04-04T00:07:46.288" v="4980"/>
          <ac:spMkLst>
            <pc:docMk/>
            <pc:sldMk cId="463979652" sldId="257"/>
            <ac:spMk id="32" creationId="{A2E03095-1ECF-A0DB-F5C3-706C67488C49}"/>
          </ac:spMkLst>
        </pc:spChg>
        <pc:spChg chg="mod">
          <ac:chgData name="Sean Richard Dimalouw Lalla" userId="6d9c134c-574b-41c2-9bec-eb532400e391" providerId="ADAL" clId="{707CEFDB-4C3B-4655-B372-2424F7B990A4}" dt="2023-04-04T01:50:01.278" v="9047"/>
          <ac:spMkLst>
            <pc:docMk/>
            <pc:sldMk cId="463979652" sldId="257"/>
            <ac:spMk id="32" creationId="{B9AEDF2A-D51D-4953-C1B7-933255BFE4C9}"/>
          </ac:spMkLst>
        </pc:spChg>
        <pc:spChg chg="mod">
          <ac:chgData name="Sean Richard Dimalouw Lalla" userId="6d9c134c-574b-41c2-9bec-eb532400e391" providerId="ADAL" clId="{707CEFDB-4C3B-4655-B372-2424F7B990A4}" dt="2023-04-04T00:07:46.288" v="4980"/>
          <ac:spMkLst>
            <pc:docMk/>
            <pc:sldMk cId="463979652" sldId="257"/>
            <ac:spMk id="33" creationId="{AA586C4F-A196-8FD8-2DEA-DECD8AA3C5E7}"/>
          </ac:spMkLst>
        </pc:spChg>
        <pc:spChg chg="mod">
          <ac:chgData name="Sean Richard Dimalouw Lalla" userId="6d9c134c-574b-41c2-9bec-eb532400e391" providerId="ADAL" clId="{707CEFDB-4C3B-4655-B372-2424F7B990A4}" dt="2023-04-04T01:50:01.278" v="9047"/>
          <ac:spMkLst>
            <pc:docMk/>
            <pc:sldMk cId="463979652" sldId="257"/>
            <ac:spMk id="33" creationId="{FAFD6F6D-80DA-5246-4B6B-A2E0396F2E7B}"/>
          </ac:spMkLst>
        </pc:spChg>
        <pc:spChg chg="mod">
          <ac:chgData name="Sean Richard Dimalouw Lalla" userId="6d9c134c-574b-41c2-9bec-eb532400e391" providerId="ADAL" clId="{707CEFDB-4C3B-4655-B372-2424F7B990A4}" dt="2023-04-04T01:50:01.278" v="9047"/>
          <ac:spMkLst>
            <pc:docMk/>
            <pc:sldMk cId="463979652" sldId="257"/>
            <ac:spMk id="34" creationId="{35BF62B7-4027-19AC-99F0-0C27F193C3B1}"/>
          </ac:spMkLst>
        </pc:spChg>
        <pc:spChg chg="add del mod">
          <ac:chgData name="Sean Richard Dimalouw Lalla" userId="6d9c134c-574b-41c2-9bec-eb532400e391" providerId="ADAL" clId="{707CEFDB-4C3B-4655-B372-2424F7B990A4}" dt="2023-04-04T00:08:02.124" v="4983"/>
          <ac:spMkLst>
            <pc:docMk/>
            <pc:sldMk cId="463979652" sldId="257"/>
            <ac:spMk id="34" creationId="{CA65DE7C-3819-0ED0-EDF2-6AF2B798729C}"/>
          </ac:spMkLst>
        </pc:spChg>
        <pc:spChg chg="add del mod">
          <ac:chgData name="Sean Richard Dimalouw Lalla" userId="6d9c134c-574b-41c2-9bec-eb532400e391" providerId="ADAL" clId="{707CEFDB-4C3B-4655-B372-2424F7B990A4}" dt="2023-04-04T00:08:02.124" v="4983"/>
          <ac:spMkLst>
            <pc:docMk/>
            <pc:sldMk cId="463979652" sldId="257"/>
            <ac:spMk id="35" creationId="{BEA736FC-1EF9-0731-B342-C9CB5378932D}"/>
          </ac:spMkLst>
        </pc:spChg>
        <pc:spChg chg="mod">
          <ac:chgData name="Sean Richard Dimalouw Lalla" userId="6d9c134c-574b-41c2-9bec-eb532400e391" providerId="ADAL" clId="{707CEFDB-4C3B-4655-B372-2424F7B990A4}" dt="2023-04-04T01:50:01.278" v="9047"/>
          <ac:spMkLst>
            <pc:docMk/>
            <pc:sldMk cId="463979652" sldId="257"/>
            <ac:spMk id="35" creationId="{D10035D1-D4DA-1452-3793-CA39DC99CD17}"/>
          </ac:spMkLst>
        </pc:spChg>
        <pc:spChg chg="add mod">
          <ac:chgData name="Sean Richard Dimalouw Lalla" userId="6d9c134c-574b-41c2-9bec-eb532400e391" providerId="ADAL" clId="{707CEFDB-4C3B-4655-B372-2424F7B990A4}" dt="2023-04-04T01:50:20.130" v="9052" actId="1076"/>
          <ac:spMkLst>
            <pc:docMk/>
            <pc:sldMk cId="463979652" sldId="257"/>
            <ac:spMk id="37" creationId="{2A891C2E-B18F-0F5B-AFD2-942FCD809A8A}"/>
          </ac:spMkLst>
        </pc:spChg>
        <pc:spChg chg="add del mod">
          <ac:chgData name="Sean Richard Dimalouw Lalla" userId="6d9c134c-574b-41c2-9bec-eb532400e391" providerId="ADAL" clId="{707CEFDB-4C3B-4655-B372-2424F7B990A4}" dt="2023-04-04T00:08:02.124" v="4983"/>
          <ac:spMkLst>
            <pc:docMk/>
            <pc:sldMk cId="463979652" sldId="257"/>
            <ac:spMk id="37" creationId="{E84A6671-BCB7-598D-BB35-ADD69C26A861}"/>
          </ac:spMkLst>
        </pc:spChg>
        <pc:spChg chg="add del mod">
          <ac:chgData name="Sean Richard Dimalouw Lalla" userId="6d9c134c-574b-41c2-9bec-eb532400e391" providerId="ADAL" clId="{707CEFDB-4C3B-4655-B372-2424F7B990A4}" dt="2023-04-04T00:08:02.124" v="4983"/>
          <ac:spMkLst>
            <pc:docMk/>
            <pc:sldMk cId="463979652" sldId="257"/>
            <ac:spMk id="38" creationId="{76BBFAE0-FEB9-56CD-4BAD-8416FCB4B7C5}"/>
          </ac:spMkLst>
        </pc:spChg>
        <pc:spChg chg="add del mod">
          <ac:chgData name="Sean Richard Dimalouw Lalla" userId="6d9c134c-574b-41c2-9bec-eb532400e391" providerId="ADAL" clId="{707CEFDB-4C3B-4655-B372-2424F7B990A4}" dt="2023-04-04T00:08:02.124" v="4983"/>
          <ac:spMkLst>
            <pc:docMk/>
            <pc:sldMk cId="463979652" sldId="257"/>
            <ac:spMk id="39" creationId="{63CC77EA-6A48-76EB-2063-AE19AB74254C}"/>
          </ac:spMkLst>
        </pc:spChg>
        <pc:spChg chg="mod">
          <ac:chgData name="Sean Richard Dimalouw Lalla" userId="6d9c134c-574b-41c2-9bec-eb532400e391" providerId="ADAL" clId="{707CEFDB-4C3B-4655-B372-2424F7B990A4}" dt="2023-04-04T01:40:27.934" v="8980"/>
          <ac:spMkLst>
            <pc:docMk/>
            <pc:sldMk cId="463979652" sldId="257"/>
            <ac:spMk id="39" creationId="{7CC44A4A-507C-B24E-68AC-659628B01781}"/>
          </ac:spMkLst>
        </pc:spChg>
        <pc:spChg chg="add del mod">
          <ac:chgData name="Sean Richard Dimalouw Lalla" userId="6d9c134c-574b-41c2-9bec-eb532400e391" providerId="ADAL" clId="{707CEFDB-4C3B-4655-B372-2424F7B990A4}" dt="2023-04-04T00:08:02.124" v="4983"/>
          <ac:spMkLst>
            <pc:docMk/>
            <pc:sldMk cId="463979652" sldId="257"/>
            <ac:spMk id="40" creationId="{8006923B-6974-D7AA-8394-653EA4772C7D}"/>
          </ac:spMkLst>
        </pc:spChg>
        <pc:spChg chg="mod">
          <ac:chgData name="Sean Richard Dimalouw Lalla" userId="6d9c134c-574b-41c2-9bec-eb532400e391" providerId="ADAL" clId="{707CEFDB-4C3B-4655-B372-2424F7B990A4}" dt="2023-04-04T01:40:27.934" v="8980"/>
          <ac:spMkLst>
            <pc:docMk/>
            <pc:sldMk cId="463979652" sldId="257"/>
            <ac:spMk id="40" creationId="{825382C7-F3DA-836A-48BD-4E9623827F2F}"/>
          </ac:spMkLst>
        </pc:spChg>
        <pc:spChg chg="mod">
          <ac:chgData name="Sean Richard Dimalouw Lalla" userId="6d9c134c-574b-41c2-9bec-eb532400e391" providerId="ADAL" clId="{707CEFDB-4C3B-4655-B372-2424F7B990A4}" dt="2023-04-04T00:52:22.379" v="7884" actId="1076"/>
          <ac:spMkLst>
            <pc:docMk/>
            <pc:sldMk cId="463979652" sldId="257"/>
            <ac:spMk id="41" creationId="{00000000-0000-0000-0000-000000000000}"/>
          </ac:spMkLst>
        </pc:spChg>
        <pc:spChg chg="mod">
          <ac:chgData name="Sean Richard Dimalouw Lalla" userId="6d9c134c-574b-41c2-9bec-eb532400e391" providerId="ADAL" clId="{707CEFDB-4C3B-4655-B372-2424F7B990A4}" dt="2023-04-04T01:40:27.934" v="8980"/>
          <ac:spMkLst>
            <pc:docMk/>
            <pc:sldMk cId="463979652" sldId="257"/>
            <ac:spMk id="42" creationId="{267E3A67-FA06-B0D6-FACB-04ADC8F33C7E}"/>
          </ac:spMkLst>
        </pc:spChg>
        <pc:spChg chg="add del mod">
          <ac:chgData name="Sean Richard Dimalouw Lalla" userId="6d9c134c-574b-41c2-9bec-eb532400e391" providerId="ADAL" clId="{707CEFDB-4C3B-4655-B372-2424F7B990A4}" dt="2023-04-04T00:08:02.124" v="4983"/>
          <ac:spMkLst>
            <pc:docMk/>
            <pc:sldMk cId="463979652" sldId="257"/>
            <ac:spMk id="42" creationId="{6CC17F41-C906-B76B-9EEA-5C24EB08FDBF}"/>
          </ac:spMkLst>
        </pc:spChg>
        <pc:spChg chg="mod">
          <ac:chgData name="Sean Richard Dimalouw Lalla" userId="6d9c134c-574b-41c2-9bec-eb532400e391" providerId="ADAL" clId="{707CEFDB-4C3B-4655-B372-2424F7B990A4}" dt="2023-04-04T01:40:27.934" v="8980"/>
          <ac:spMkLst>
            <pc:docMk/>
            <pc:sldMk cId="463979652" sldId="257"/>
            <ac:spMk id="43" creationId="{53F90E50-0A5A-AE7F-6057-246AEA4BC18D}"/>
          </ac:spMkLst>
        </pc:spChg>
        <pc:spChg chg="mod">
          <ac:chgData name="Sean Richard Dimalouw Lalla" userId="6d9c134c-574b-41c2-9bec-eb532400e391" providerId="ADAL" clId="{707CEFDB-4C3B-4655-B372-2424F7B990A4}" dt="2023-04-04T01:50:28.906" v="9053"/>
          <ac:spMkLst>
            <pc:docMk/>
            <pc:sldMk cId="463979652" sldId="257"/>
            <ac:spMk id="43" creationId="{6B7609E8-629D-5203-8385-57FAA023F088}"/>
          </ac:spMkLst>
        </pc:spChg>
        <pc:spChg chg="mod">
          <ac:chgData name="Sean Richard Dimalouw Lalla" userId="6d9c134c-574b-41c2-9bec-eb532400e391" providerId="ADAL" clId="{707CEFDB-4C3B-4655-B372-2424F7B990A4}" dt="2023-04-04T01:40:27.934" v="8980"/>
          <ac:spMkLst>
            <pc:docMk/>
            <pc:sldMk cId="463979652" sldId="257"/>
            <ac:spMk id="44" creationId="{AD090343-FBC4-FD54-7709-46D51B84B4AC}"/>
          </ac:spMkLst>
        </pc:spChg>
        <pc:spChg chg="add del mod">
          <ac:chgData name="Sean Richard Dimalouw Lalla" userId="6d9c134c-574b-41c2-9bec-eb532400e391" providerId="ADAL" clId="{707CEFDB-4C3B-4655-B372-2424F7B990A4}" dt="2023-04-04T00:08:02.124" v="4983"/>
          <ac:spMkLst>
            <pc:docMk/>
            <pc:sldMk cId="463979652" sldId="257"/>
            <ac:spMk id="44" creationId="{DA7D4241-8A6D-9ABF-BA8C-9C3B0110FD2D}"/>
          </ac:spMkLst>
        </pc:spChg>
        <pc:spChg chg="mod">
          <ac:chgData name="Sean Richard Dimalouw Lalla" userId="6d9c134c-574b-41c2-9bec-eb532400e391" providerId="ADAL" clId="{707CEFDB-4C3B-4655-B372-2424F7B990A4}" dt="2023-04-04T01:40:27.934" v="8980"/>
          <ac:spMkLst>
            <pc:docMk/>
            <pc:sldMk cId="463979652" sldId="257"/>
            <ac:spMk id="45" creationId="{2C3AF9C5-B977-7B9C-0262-FE92FC83CDCF}"/>
          </ac:spMkLst>
        </pc:spChg>
        <pc:spChg chg="add del mod">
          <ac:chgData name="Sean Richard Dimalouw Lalla" userId="6d9c134c-574b-41c2-9bec-eb532400e391" providerId="ADAL" clId="{707CEFDB-4C3B-4655-B372-2424F7B990A4}" dt="2023-04-04T00:08:02.124" v="4983"/>
          <ac:spMkLst>
            <pc:docMk/>
            <pc:sldMk cId="463979652" sldId="257"/>
            <ac:spMk id="45" creationId="{E560F461-3D4D-C45D-D099-D7FE3C44874F}"/>
          </ac:spMkLst>
        </pc:spChg>
        <pc:spChg chg="mod">
          <ac:chgData name="Sean Richard Dimalouw Lalla" userId="6d9c134c-574b-41c2-9bec-eb532400e391" providerId="ADAL" clId="{707CEFDB-4C3B-4655-B372-2424F7B990A4}" dt="2023-04-04T01:38:58.286" v="8963" actId="1076"/>
          <ac:spMkLst>
            <pc:docMk/>
            <pc:sldMk cId="463979652" sldId="257"/>
            <ac:spMk id="46" creationId="{00000000-0000-0000-0000-000000000000}"/>
          </ac:spMkLst>
        </pc:spChg>
        <pc:spChg chg="mod">
          <ac:chgData name="Sean Richard Dimalouw Lalla" userId="6d9c134c-574b-41c2-9bec-eb532400e391" providerId="ADAL" clId="{707CEFDB-4C3B-4655-B372-2424F7B990A4}" dt="2023-04-04T01:38:58.286" v="8963" actId="1076"/>
          <ac:spMkLst>
            <pc:docMk/>
            <pc:sldMk cId="463979652" sldId="257"/>
            <ac:spMk id="47" creationId="{00000000-0000-0000-0000-000000000000}"/>
          </ac:spMkLst>
        </pc:spChg>
        <pc:spChg chg="mod">
          <ac:chgData name="Sean Richard Dimalouw Lalla" userId="6d9c134c-574b-41c2-9bec-eb532400e391" providerId="ADAL" clId="{707CEFDB-4C3B-4655-B372-2424F7B990A4}" dt="2023-04-04T01:40:27.934" v="8980"/>
          <ac:spMkLst>
            <pc:docMk/>
            <pc:sldMk cId="463979652" sldId="257"/>
            <ac:spMk id="48" creationId="{C1E05124-3F6B-8F38-5755-D121806B8D40}"/>
          </ac:spMkLst>
        </pc:spChg>
        <pc:spChg chg="mod">
          <ac:chgData name="Sean Richard Dimalouw Lalla" userId="6d9c134c-574b-41c2-9bec-eb532400e391" providerId="ADAL" clId="{707CEFDB-4C3B-4655-B372-2424F7B990A4}" dt="2023-04-04T01:40:27.934" v="8980"/>
          <ac:spMkLst>
            <pc:docMk/>
            <pc:sldMk cId="463979652" sldId="257"/>
            <ac:spMk id="49" creationId="{B021E924-08EC-AAA6-315D-64154DA439F4}"/>
          </ac:spMkLst>
        </pc:spChg>
        <pc:spChg chg="mod">
          <ac:chgData name="Sean Richard Dimalouw Lalla" userId="6d9c134c-574b-41c2-9bec-eb532400e391" providerId="ADAL" clId="{707CEFDB-4C3B-4655-B372-2424F7B990A4}" dt="2023-04-03T16:46:04.482" v="864" actId="14100"/>
          <ac:spMkLst>
            <pc:docMk/>
            <pc:sldMk cId="463979652" sldId="257"/>
            <ac:spMk id="50" creationId="{00000000-0000-0000-0000-000000000000}"/>
          </ac:spMkLst>
        </pc:spChg>
        <pc:spChg chg="mod">
          <ac:chgData name="Sean Richard Dimalouw Lalla" userId="6d9c134c-574b-41c2-9bec-eb532400e391" providerId="ADAL" clId="{707CEFDB-4C3B-4655-B372-2424F7B990A4}" dt="2023-04-04T01:40:27.934" v="8980"/>
          <ac:spMkLst>
            <pc:docMk/>
            <pc:sldMk cId="463979652" sldId="257"/>
            <ac:spMk id="50" creationId="{C1B20BAE-4B22-6EE1-5208-0EC9CBB943C0}"/>
          </ac:spMkLst>
        </pc:spChg>
        <pc:spChg chg="add del mod">
          <ac:chgData name="Sean Richard Dimalouw Lalla" userId="6d9c134c-574b-41c2-9bec-eb532400e391" providerId="ADAL" clId="{707CEFDB-4C3B-4655-B372-2424F7B990A4}" dt="2023-04-04T00:08:02.124" v="4983"/>
          <ac:spMkLst>
            <pc:docMk/>
            <pc:sldMk cId="463979652" sldId="257"/>
            <ac:spMk id="50" creationId="{C6BD04E2-2AB3-2506-5E3B-D4089B4FDAEB}"/>
          </ac:spMkLst>
        </pc:spChg>
        <pc:spChg chg="mod">
          <ac:chgData name="Sean Richard Dimalouw Lalla" userId="6d9c134c-574b-41c2-9bec-eb532400e391" providerId="ADAL" clId="{707CEFDB-4C3B-4655-B372-2424F7B990A4}" dt="2023-04-03T16:46:04.482" v="864" actId="14100"/>
          <ac:spMkLst>
            <pc:docMk/>
            <pc:sldMk cId="463979652" sldId="257"/>
            <ac:spMk id="52" creationId="{00000000-0000-0000-0000-000000000000}"/>
          </ac:spMkLst>
        </pc:spChg>
        <pc:spChg chg="add del mod">
          <ac:chgData name="Sean Richard Dimalouw Lalla" userId="6d9c134c-574b-41c2-9bec-eb532400e391" providerId="ADAL" clId="{707CEFDB-4C3B-4655-B372-2424F7B990A4}" dt="2023-04-04T00:08:02.124" v="4983"/>
          <ac:spMkLst>
            <pc:docMk/>
            <pc:sldMk cId="463979652" sldId="257"/>
            <ac:spMk id="52" creationId="{4488B0BC-69EF-E147-60F3-AD05E6F9ABCE}"/>
          </ac:spMkLst>
        </pc:spChg>
        <pc:spChg chg="mod">
          <ac:chgData name="Sean Richard Dimalouw Lalla" userId="6d9c134c-574b-41c2-9bec-eb532400e391" providerId="ADAL" clId="{707CEFDB-4C3B-4655-B372-2424F7B990A4}" dt="2023-04-04T01:40:27.934" v="8980"/>
          <ac:spMkLst>
            <pc:docMk/>
            <pc:sldMk cId="463979652" sldId="257"/>
            <ac:spMk id="52" creationId="{D48092A9-4F1B-8AA0-707D-B320F9D98B7D}"/>
          </ac:spMkLst>
        </pc:spChg>
        <pc:spChg chg="mod">
          <ac:chgData name="Sean Richard Dimalouw Lalla" userId="6d9c134c-574b-41c2-9bec-eb532400e391" providerId="ADAL" clId="{707CEFDB-4C3B-4655-B372-2424F7B990A4}" dt="2023-04-04T01:40:27.934" v="8980"/>
          <ac:spMkLst>
            <pc:docMk/>
            <pc:sldMk cId="463979652" sldId="257"/>
            <ac:spMk id="54" creationId="{0E497045-A2C6-0228-4DC2-A9ED5C6B26D1}"/>
          </ac:spMkLst>
        </pc:spChg>
        <pc:spChg chg="add del mod">
          <ac:chgData name="Sean Richard Dimalouw Lalla" userId="6d9c134c-574b-41c2-9bec-eb532400e391" providerId="ADAL" clId="{707CEFDB-4C3B-4655-B372-2424F7B990A4}" dt="2023-04-04T00:08:02.124" v="4983"/>
          <ac:spMkLst>
            <pc:docMk/>
            <pc:sldMk cId="463979652" sldId="257"/>
            <ac:spMk id="54" creationId="{AECE3232-90C9-F0BB-34F8-A19F065FB688}"/>
          </ac:spMkLst>
        </pc:spChg>
        <pc:spChg chg="mod">
          <ac:chgData name="Sean Richard Dimalouw Lalla" userId="6d9c134c-574b-41c2-9bec-eb532400e391" providerId="ADAL" clId="{707CEFDB-4C3B-4655-B372-2424F7B990A4}" dt="2023-04-04T01:50:28.906" v="9053"/>
          <ac:spMkLst>
            <pc:docMk/>
            <pc:sldMk cId="463979652" sldId="257"/>
            <ac:spMk id="55" creationId="{38F6371C-4C4D-1D87-BD72-A1FC7FFACA24}"/>
          </ac:spMkLst>
        </pc:spChg>
        <pc:spChg chg="add del mod">
          <ac:chgData name="Sean Richard Dimalouw Lalla" userId="6d9c134c-574b-41c2-9bec-eb532400e391" providerId="ADAL" clId="{707CEFDB-4C3B-4655-B372-2424F7B990A4}" dt="2023-04-04T00:08:02.124" v="4983"/>
          <ac:spMkLst>
            <pc:docMk/>
            <pc:sldMk cId="463979652" sldId="257"/>
            <ac:spMk id="55" creationId="{EA03F5ED-7480-AEF7-13B2-183EAF78D4C0}"/>
          </ac:spMkLst>
        </pc:spChg>
        <pc:spChg chg="mod">
          <ac:chgData name="Sean Richard Dimalouw Lalla" userId="6d9c134c-574b-41c2-9bec-eb532400e391" providerId="ADAL" clId="{707CEFDB-4C3B-4655-B372-2424F7B990A4}" dt="2023-04-04T01:40:27.934" v="8980"/>
          <ac:spMkLst>
            <pc:docMk/>
            <pc:sldMk cId="463979652" sldId="257"/>
            <ac:spMk id="55" creationId="{EDFB4568-53E8-1DF0-99BB-BEC2B54EED99}"/>
          </ac:spMkLst>
        </pc:spChg>
        <pc:spChg chg="mod">
          <ac:chgData name="Sean Richard Dimalouw Lalla" userId="6d9c134c-574b-41c2-9bec-eb532400e391" providerId="ADAL" clId="{707CEFDB-4C3B-4655-B372-2424F7B990A4}" dt="2023-04-04T01:40:27.934" v="8980"/>
          <ac:spMkLst>
            <pc:docMk/>
            <pc:sldMk cId="463979652" sldId="257"/>
            <ac:spMk id="56" creationId="{15FC9A0E-A252-B01E-ABF0-7F255E5AF588}"/>
          </ac:spMkLst>
        </pc:spChg>
        <pc:spChg chg="mod">
          <ac:chgData name="Sean Richard Dimalouw Lalla" userId="6d9c134c-574b-41c2-9bec-eb532400e391" providerId="ADAL" clId="{707CEFDB-4C3B-4655-B372-2424F7B990A4}" dt="2023-04-04T01:50:28.906" v="9053"/>
          <ac:spMkLst>
            <pc:docMk/>
            <pc:sldMk cId="463979652" sldId="257"/>
            <ac:spMk id="56" creationId="{87EDC8AD-1BBE-0A9C-8103-F50D58139B80}"/>
          </ac:spMkLst>
        </pc:spChg>
        <pc:spChg chg="mod">
          <ac:chgData name="Sean Richard Dimalouw Lalla" userId="6d9c134c-574b-41c2-9bec-eb532400e391" providerId="ADAL" clId="{707CEFDB-4C3B-4655-B372-2424F7B990A4}" dt="2023-04-04T01:50:28.906" v="9053"/>
          <ac:spMkLst>
            <pc:docMk/>
            <pc:sldMk cId="463979652" sldId="257"/>
            <ac:spMk id="57" creationId="{647AB9AA-466F-476C-9F83-72D6624A117D}"/>
          </ac:spMkLst>
        </pc:spChg>
        <pc:spChg chg="mod">
          <ac:chgData name="Sean Richard Dimalouw Lalla" userId="6d9c134c-574b-41c2-9bec-eb532400e391" providerId="ADAL" clId="{707CEFDB-4C3B-4655-B372-2424F7B990A4}" dt="2023-04-04T01:40:27.934" v="8980"/>
          <ac:spMkLst>
            <pc:docMk/>
            <pc:sldMk cId="463979652" sldId="257"/>
            <ac:spMk id="57" creationId="{BAC84B8F-E870-DC47-D4D9-F97533D5EF5E}"/>
          </ac:spMkLst>
        </pc:spChg>
        <pc:spChg chg="add del mod">
          <ac:chgData name="Sean Richard Dimalouw Lalla" userId="6d9c134c-574b-41c2-9bec-eb532400e391" providerId="ADAL" clId="{707CEFDB-4C3B-4655-B372-2424F7B990A4}" dt="2023-04-04T00:08:02.124" v="4983"/>
          <ac:spMkLst>
            <pc:docMk/>
            <pc:sldMk cId="463979652" sldId="257"/>
            <ac:spMk id="57" creationId="{D85B193C-03B3-80EA-E9B1-3E1EFAFA4F79}"/>
          </ac:spMkLst>
        </pc:spChg>
        <pc:spChg chg="mod">
          <ac:chgData name="Sean Richard Dimalouw Lalla" userId="6d9c134c-574b-41c2-9bec-eb532400e391" providerId="ADAL" clId="{707CEFDB-4C3B-4655-B372-2424F7B990A4}" dt="2023-04-04T01:50:28.906" v="9053"/>
          <ac:spMkLst>
            <pc:docMk/>
            <pc:sldMk cId="463979652" sldId="257"/>
            <ac:spMk id="58" creationId="{0A5A1C9F-ABC5-B61C-56B0-9966D2E40C31}"/>
          </ac:spMkLst>
        </pc:spChg>
        <pc:spChg chg="mod">
          <ac:chgData name="Sean Richard Dimalouw Lalla" userId="6d9c134c-574b-41c2-9bec-eb532400e391" providerId="ADAL" clId="{707CEFDB-4C3B-4655-B372-2424F7B990A4}" dt="2023-04-04T01:40:27.934" v="8980"/>
          <ac:spMkLst>
            <pc:docMk/>
            <pc:sldMk cId="463979652" sldId="257"/>
            <ac:spMk id="58" creationId="{62778D78-69E4-7028-18ED-FBC80295A10C}"/>
          </ac:spMkLst>
        </pc:spChg>
        <pc:spChg chg="mod">
          <ac:chgData name="Sean Richard Dimalouw Lalla" userId="6d9c134c-574b-41c2-9bec-eb532400e391" providerId="ADAL" clId="{707CEFDB-4C3B-4655-B372-2424F7B990A4}" dt="2023-04-04T01:50:28.906" v="9053"/>
          <ac:spMkLst>
            <pc:docMk/>
            <pc:sldMk cId="463979652" sldId="257"/>
            <ac:spMk id="59" creationId="{5734F047-23D4-197E-5CA2-7D74F19AC5CE}"/>
          </ac:spMkLst>
        </pc:spChg>
        <pc:spChg chg="mod">
          <ac:chgData name="Sean Richard Dimalouw Lalla" userId="6d9c134c-574b-41c2-9bec-eb532400e391" providerId="ADAL" clId="{707CEFDB-4C3B-4655-B372-2424F7B990A4}" dt="2023-04-04T01:40:27.934" v="8980"/>
          <ac:spMkLst>
            <pc:docMk/>
            <pc:sldMk cId="463979652" sldId="257"/>
            <ac:spMk id="59" creationId="{84D8FD69-0D08-E048-359D-4B09FFCF7654}"/>
          </ac:spMkLst>
        </pc:spChg>
        <pc:spChg chg="add del mod">
          <ac:chgData name="Sean Richard Dimalouw Lalla" userId="6d9c134c-574b-41c2-9bec-eb532400e391" providerId="ADAL" clId="{707CEFDB-4C3B-4655-B372-2424F7B990A4}" dt="2023-04-04T00:08:02.124" v="4983"/>
          <ac:spMkLst>
            <pc:docMk/>
            <pc:sldMk cId="463979652" sldId="257"/>
            <ac:spMk id="59" creationId="{EB73AD79-0E9C-0DBB-12B6-B01BFD17AB22}"/>
          </ac:spMkLst>
        </pc:spChg>
        <pc:spChg chg="add del mod">
          <ac:chgData name="Sean Richard Dimalouw Lalla" userId="6d9c134c-574b-41c2-9bec-eb532400e391" providerId="ADAL" clId="{707CEFDB-4C3B-4655-B372-2424F7B990A4}" dt="2023-04-04T00:08:02.124" v="4983"/>
          <ac:spMkLst>
            <pc:docMk/>
            <pc:sldMk cId="463979652" sldId="257"/>
            <ac:spMk id="60" creationId="{53CF7096-15D2-355D-7CAF-3A0986033C2B}"/>
          </ac:spMkLst>
        </pc:spChg>
        <pc:spChg chg="mod">
          <ac:chgData name="Sean Richard Dimalouw Lalla" userId="6d9c134c-574b-41c2-9bec-eb532400e391" providerId="ADAL" clId="{707CEFDB-4C3B-4655-B372-2424F7B990A4}" dt="2023-04-04T01:40:27.934" v="8980"/>
          <ac:spMkLst>
            <pc:docMk/>
            <pc:sldMk cId="463979652" sldId="257"/>
            <ac:spMk id="60" creationId="{C536F485-2432-3D27-7F57-C4EA7A6F6E93}"/>
          </ac:spMkLst>
        </pc:spChg>
        <pc:spChg chg="mod">
          <ac:chgData name="Sean Richard Dimalouw Lalla" userId="6d9c134c-574b-41c2-9bec-eb532400e391" providerId="ADAL" clId="{707CEFDB-4C3B-4655-B372-2424F7B990A4}" dt="2023-04-04T01:50:28.906" v="9053"/>
          <ac:spMkLst>
            <pc:docMk/>
            <pc:sldMk cId="463979652" sldId="257"/>
            <ac:spMk id="60" creationId="{D7635244-CCED-8A32-4E6F-9E41AA638EAF}"/>
          </ac:spMkLst>
        </pc:spChg>
        <pc:spChg chg="add del mod">
          <ac:chgData name="Sean Richard Dimalouw Lalla" userId="6d9c134c-574b-41c2-9bec-eb532400e391" providerId="ADAL" clId="{707CEFDB-4C3B-4655-B372-2424F7B990A4}" dt="2023-04-04T00:08:02.124" v="4983"/>
          <ac:spMkLst>
            <pc:docMk/>
            <pc:sldMk cId="463979652" sldId="257"/>
            <ac:spMk id="61" creationId="{972A9093-41EA-17B7-E568-C57795770A43}"/>
          </ac:spMkLst>
        </pc:spChg>
        <pc:spChg chg="mod">
          <ac:chgData name="Sean Richard Dimalouw Lalla" userId="6d9c134c-574b-41c2-9bec-eb532400e391" providerId="ADAL" clId="{707CEFDB-4C3B-4655-B372-2424F7B990A4}" dt="2023-04-04T01:50:28.906" v="9053"/>
          <ac:spMkLst>
            <pc:docMk/>
            <pc:sldMk cId="463979652" sldId="257"/>
            <ac:spMk id="61" creationId="{DC091223-43EA-A39D-A68A-C50696D64109}"/>
          </ac:spMkLst>
        </pc:spChg>
        <pc:spChg chg="mod">
          <ac:chgData name="Sean Richard Dimalouw Lalla" userId="6d9c134c-574b-41c2-9bec-eb532400e391" providerId="ADAL" clId="{707CEFDB-4C3B-4655-B372-2424F7B990A4}" dt="2023-04-04T01:40:27.934" v="8980"/>
          <ac:spMkLst>
            <pc:docMk/>
            <pc:sldMk cId="463979652" sldId="257"/>
            <ac:spMk id="61" creationId="{E7671F9F-A88E-56CF-663E-27282BAA5212}"/>
          </ac:spMkLst>
        </pc:spChg>
        <pc:spChg chg="mod">
          <ac:chgData name="Sean Richard Dimalouw Lalla" userId="6d9c134c-574b-41c2-9bec-eb532400e391" providerId="ADAL" clId="{707CEFDB-4C3B-4655-B372-2424F7B990A4}" dt="2023-04-04T01:40:27.934" v="8980"/>
          <ac:spMkLst>
            <pc:docMk/>
            <pc:sldMk cId="463979652" sldId="257"/>
            <ac:spMk id="62" creationId="{09AE5B18-DBAF-C254-C6B0-636CEB5874BC}"/>
          </ac:spMkLst>
        </pc:spChg>
        <pc:spChg chg="mod">
          <ac:chgData name="Sean Richard Dimalouw Lalla" userId="6d9c134c-574b-41c2-9bec-eb532400e391" providerId="ADAL" clId="{707CEFDB-4C3B-4655-B372-2424F7B990A4}" dt="2023-04-04T01:50:28.906" v="9053"/>
          <ac:spMkLst>
            <pc:docMk/>
            <pc:sldMk cId="463979652" sldId="257"/>
            <ac:spMk id="62" creationId="{7054A834-1B27-110F-8B38-0977E29E51BA}"/>
          </ac:spMkLst>
        </pc:spChg>
        <pc:spChg chg="mod">
          <ac:chgData name="Sean Richard Dimalouw Lalla" userId="6d9c134c-574b-41c2-9bec-eb532400e391" providerId="ADAL" clId="{707CEFDB-4C3B-4655-B372-2424F7B990A4}" dt="2023-04-04T01:40:27.934" v="8980"/>
          <ac:spMkLst>
            <pc:docMk/>
            <pc:sldMk cId="463979652" sldId="257"/>
            <ac:spMk id="63" creationId="{6D63F94F-8AE1-69BC-59FA-7D4CD23936CA}"/>
          </ac:spMkLst>
        </pc:spChg>
        <pc:spChg chg="mod">
          <ac:chgData name="Sean Richard Dimalouw Lalla" userId="6d9c134c-574b-41c2-9bec-eb532400e391" providerId="ADAL" clId="{707CEFDB-4C3B-4655-B372-2424F7B990A4}" dt="2023-04-04T00:07:46.288" v="4980"/>
          <ac:spMkLst>
            <pc:docMk/>
            <pc:sldMk cId="463979652" sldId="257"/>
            <ac:spMk id="63" creationId="{B9023BBD-89C8-4CAD-42D3-4268E9584C4C}"/>
          </ac:spMkLst>
        </pc:spChg>
        <pc:spChg chg="mod">
          <ac:chgData name="Sean Richard Dimalouw Lalla" userId="6d9c134c-574b-41c2-9bec-eb532400e391" providerId="ADAL" clId="{707CEFDB-4C3B-4655-B372-2424F7B990A4}" dt="2023-04-04T01:50:28.906" v="9053"/>
          <ac:spMkLst>
            <pc:docMk/>
            <pc:sldMk cId="463979652" sldId="257"/>
            <ac:spMk id="63" creationId="{BC2294F4-8BD1-0066-2195-9212C788E928}"/>
          </ac:spMkLst>
        </pc:spChg>
        <pc:spChg chg="mod">
          <ac:chgData name="Sean Richard Dimalouw Lalla" userId="6d9c134c-574b-41c2-9bec-eb532400e391" providerId="ADAL" clId="{707CEFDB-4C3B-4655-B372-2424F7B990A4}" dt="2023-04-04T00:07:46.288" v="4980"/>
          <ac:spMkLst>
            <pc:docMk/>
            <pc:sldMk cId="463979652" sldId="257"/>
            <ac:spMk id="64" creationId="{2C0FB832-FF2E-08FA-8177-E253BD900A7B}"/>
          </ac:spMkLst>
        </pc:spChg>
        <pc:spChg chg="mod">
          <ac:chgData name="Sean Richard Dimalouw Lalla" userId="6d9c134c-574b-41c2-9bec-eb532400e391" providerId="ADAL" clId="{707CEFDB-4C3B-4655-B372-2424F7B990A4}" dt="2023-04-04T01:40:27.934" v="8980"/>
          <ac:spMkLst>
            <pc:docMk/>
            <pc:sldMk cId="463979652" sldId="257"/>
            <ac:spMk id="64" creationId="{36D6B2BF-1E23-8D60-C6AE-FC42955B8AEB}"/>
          </ac:spMkLst>
        </pc:spChg>
        <pc:spChg chg="mod">
          <ac:chgData name="Sean Richard Dimalouw Lalla" userId="6d9c134c-574b-41c2-9bec-eb532400e391" providerId="ADAL" clId="{707CEFDB-4C3B-4655-B372-2424F7B990A4}" dt="2023-04-04T01:50:28.906" v="9053"/>
          <ac:spMkLst>
            <pc:docMk/>
            <pc:sldMk cId="463979652" sldId="257"/>
            <ac:spMk id="64" creationId="{CFE51B4C-3375-034D-7119-0BBF9B9DB10A}"/>
          </ac:spMkLst>
        </pc:spChg>
        <pc:spChg chg="mod">
          <ac:chgData name="Sean Richard Dimalouw Lalla" userId="6d9c134c-574b-41c2-9bec-eb532400e391" providerId="ADAL" clId="{707CEFDB-4C3B-4655-B372-2424F7B990A4}" dt="2023-04-04T00:07:46.288" v="4980"/>
          <ac:spMkLst>
            <pc:docMk/>
            <pc:sldMk cId="463979652" sldId="257"/>
            <ac:spMk id="65" creationId="{555AE5A1-E7F7-9B0A-65CF-243468C4C332}"/>
          </ac:spMkLst>
        </pc:spChg>
        <pc:spChg chg="mod">
          <ac:chgData name="Sean Richard Dimalouw Lalla" userId="6d9c134c-574b-41c2-9bec-eb532400e391" providerId="ADAL" clId="{707CEFDB-4C3B-4655-B372-2424F7B990A4}" dt="2023-04-04T01:40:27.934" v="8980"/>
          <ac:spMkLst>
            <pc:docMk/>
            <pc:sldMk cId="463979652" sldId="257"/>
            <ac:spMk id="65" creationId="{DE87E694-A8AF-5CDE-DCA6-43456011CA71}"/>
          </ac:spMkLst>
        </pc:spChg>
        <pc:spChg chg="mod">
          <ac:chgData name="Sean Richard Dimalouw Lalla" userId="6d9c134c-574b-41c2-9bec-eb532400e391" providerId="ADAL" clId="{707CEFDB-4C3B-4655-B372-2424F7B990A4}" dt="2023-04-04T01:50:28.906" v="9053"/>
          <ac:spMkLst>
            <pc:docMk/>
            <pc:sldMk cId="463979652" sldId="257"/>
            <ac:spMk id="65" creationId="{FBE4F0CA-CD7C-42A1-6BF7-CA0DE2DF263E}"/>
          </ac:spMkLst>
        </pc:spChg>
        <pc:spChg chg="mod">
          <ac:chgData name="Sean Richard Dimalouw Lalla" userId="6d9c134c-574b-41c2-9bec-eb532400e391" providerId="ADAL" clId="{707CEFDB-4C3B-4655-B372-2424F7B990A4}" dt="2023-04-04T00:52:22.379" v="7884" actId="1076"/>
          <ac:spMkLst>
            <pc:docMk/>
            <pc:sldMk cId="463979652" sldId="257"/>
            <ac:spMk id="66" creationId="{00000000-0000-0000-0000-000000000000}"/>
          </ac:spMkLst>
        </pc:spChg>
        <pc:spChg chg="mod">
          <ac:chgData name="Sean Richard Dimalouw Lalla" userId="6d9c134c-574b-41c2-9bec-eb532400e391" providerId="ADAL" clId="{707CEFDB-4C3B-4655-B372-2424F7B990A4}" dt="2023-04-04T01:50:28.906" v="9053"/>
          <ac:spMkLst>
            <pc:docMk/>
            <pc:sldMk cId="463979652" sldId="257"/>
            <ac:spMk id="67" creationId="{9E728B00-F1EA-AE21-6F6E-B42041ECAD51}"/>
          </ac:spMkLst>
        </pc:spChg>
        <pc:spChg chg="mod">
          <ac:chgData name="Sean Richard Dimalouw Lalla" userId="6d9c134c-574b-41c2-9bec-eb532400e391" providerId="ADAL" clId="{707CEFDB-4C3B-4655-B372-2424F7B990A4}" dt="2023-04-04T00:07:46.288" v="4980"/>
          <ac:spMkLst>
            <pc:docMk/>
            <pc:sldMk cId="463979652" sldId="257"/>
            <ac:spMk id="67" creationId="{FB2D51F8-354D-52D0-DA17-F36C04F43605}"/>
          </ac:spMkLst>
        </pc:spChg>
        <pc:spChg chg="mod">
          <ac:chgData name="Sean Richard Dimalouw Lalla" userId="6d9c134c-574b-41c2-9bec-eb532400e391" providerId="ADAL" clId="{707CEFDB-4C3B-4655-B372-2424F7B990A4}" dt="2023-04-04T01:40:27.934" v="8980"/>
          <ac:spMkLst>
            <pc:docMk/>
            <pc:sldMk cId="463979652" sldId="257"/>
            <ac:spMk id="67" creationId="{FBC11732-182A-5924-29AE-3A9F2BD74CAC}"/>
          </ac:spMkLst>
        </pc:spChg>
        <pc:spChg chg="mod">
          <ac:chgData name="Sean Richard Dimalouw Lalla" userId="6d9c134c-574b-41c2-9bec-eb532400e391" providerId="ADAL" clId="{707CEFDB-4C3B-4655-B372-2424F7B990A4}" dt="2023-04-04T01:50:28.906" v="9053"/>
          <ac:spMkLst>
            <pc:docMk/>
            <pc:sldMk cId="463979652" sldId="257"/>
            <ac:spMk id="68" creationId="{7165160B-C7A0-1348-CD92-6E95050F1AF8}"/>
          </ac:spMkLst>
        </pc:spChg>
        <pc:spChg chg="mod">
          <ac:chgData name="Sean Richard Dimalouw Lalla" userId="6d9c134c-574b-41c2-9bec-eb532400e391" providerId="ADAL" clId="{707CEFDB-4C3B-4655-B372-2424F7B990A4}" dt="2023-04-04T01:40:27.934" v="8980"/>
          <ac:spMkLst>
            <pc:docMk/>
            <pc:sldMk cId="463979652" sldId="257"/>
            <ac:spMk id="68" creationId="{D0F8FE80-02C4-15BD-14E8-3255D9651079}"/>
          </ac:spMkLst>
        </pc:spChg>
        <pc:spChg chg="mod">
          <ac:chgData name="Sean Richard Dimalouw Lalla" userId="6d9c134c-574b-41c2-9bec-eb532400e391" providerId="ADAL" clId="{707CEFDB-4C3B-4655-B372-2424F7B990A4}" dt="2023-04-04T01:40:27.934" v="8980"/>
          <ac:spMkLst>
            <pc:docMk/>
            <pc:sldMk cId="463979652" sldId="257"/>
            <ac:spMk id="69" creationId="{008C2578-D948-D8FB-65C9-F1D1C54A3E29}"/>
          </ac:spMkLst>
        </pc:spChg>
        <pc:spChg chg="mod">
          <ac:chgData name="Sean Richard Dimalouw Lalla" userId="6d9c134c-574b-41c2-9bec-eb532400e391" providerId="ADAL" clId="{707CEFDB-4C3B-4655-B372-2424F7B990A4}" dt="2023-04-04T01:50:28.906" v="9053"/>
          <ac:spMkLst>
            <pc:docMk/>
            <pc:sldMk cId="463979652" sldId="257"/>
            <ac:spMk id="69" creationId="{7A8FFAE5-0746-0530-DDF0-378E5644A9FE}"/>
          </ac:spMkLst>
        </pc:spChg>
        <pc:spChg chg="mod">
          <ac:chgData name="Sean Richard Dimalouw Lalla" userId="6d9c134c-574b-41c2-9bec-eb532400e391" providerId="ADAL" clId="{707CEFDB-4C3B-4655-B372-2424F7B990A4}" dt="2023-04-04T00:07:46.288" v="4980"/>
          <ac:spMkLst>
            <pc:docMk/>
            <pc:sldMk cId="463979652" sldId="257"/>
            <ac:spMk id="69" creationId="{CED7C665-DAAA-E0E2-5B37-DCA27EAC6CEB}"/>
          </ac:spMkLst>
        </pc:spChg>
        <pc:spChg chg="mod">
          <ac:chgData name="Sean Richard Dimalouw Lalla" userId="6d9c134c-574b-41c2-9bec-eb532400e391" providerId="ADAL" clId="{707CEFDB-4C3B-4655-B372-2424F7B990A4}" dt="2023-04-04T00:07:46.288" v="4980"/>
          <ac:spMkLst>
            <pc:docMk/>
            <pc:sldMk cId="463979652" sldId="257"/>
            <ac:spMk id="70" creationId="{0DB453E6-6C33-E571-3C6F-EF8E41C3F613}"/>
          </ac:spMkLst>
        </pc:spChg>
        <pc:spChg chg="mod">
          <ac:chgData name="Sean Richard Dimalouw Lalla" userId="6d9c134c-574b-41c2-9bec-eb532400e391" providerId="ADAL" clId="{707CEFDB-4C3B-4655-B372-2424F7B990A4}" dt="2023-04-04T01:40:27.934" v="8980"/>
          <ac:spMkLst>
            <pc:docMk/>
            <pc:sldMk cId="463979652" sldId="257"/>
            <ac:spMk id="70" creationId="{52BEEEE7-728B-8E15-28C3-BD97A45D097D}"/>
          </ac:spMkLst>
        </pc:spChg>
        <pc:spChg chg="mod">
          <ac:chgData name="Sean Richard Dimalouw Lalla" userId="6d9c134c-574b-41c2-9bec-eb532400e391" providerId="ADAL" clId="{707CEFDB-4C3B-4655-B372-2424F7B990A4}" dt="2023-04-04T01:50:28.906" v="9053"/>
          <ac:spMkLst>
            <pc:docMk/>
            <pc:sldMk cId="463979652" sldId="257"/>
            <ac:spMk id="70" creationId="{E653753E-E028-7C77-279F-3F8434E16850}"/>
          </ac:spMkLst>
        </pc:spChg>
        <pc:spChg chg="mod">
          <ac:chgData name="Sean Richard Dimalouw Lalla" userId="6d9c134c-574b-41c2-9bec-eb532400e391" providerId="ADAL" clId="{707CEFDB-4C3B-4655-B372-2424F7B990A4}" dt="2023-04-04T00:07:46.288" v="4980"/>
          <ac:spMkLst>
            <pc:docMk/>
            <pc:sldMk cId="463979652" sldId="257"/>
            <ac:spMk id="71" creationId="{5D35B659-53B6-C7D7-3049-CD86C7494602}"/>
          </ac:spMkLst>
        </pc:spChg>
        <pc:spChg chg="mod">
          <ac:chgData name="Sean Richard Dimalouw Lalla" userId="6d9c134c-574b-41c2-9bec-eb532400e391" providerId="ADAL" clId="{707CEFDB-4C3B-4655-B372-2424F7B990A4}" dt="2023-04-04T01:40:27.934" v="8980"/>
          <ac:spMkLst>
            <pc:docMk/>
            <pc:sldMk cId="463979652" sldId="257"/>
            <ac:spMk id="71" creationId="{6A51496B-5325-461D-03A7-060FAF8E67AF}"/>
          </ac:spMkLst>
        </pc:spChg>
        <pc:spChg chg="mod">
          <ac:chgData name="Sean Richard Dimalouw Lalla" userId="6d9c134c-574b-41c2-9bec-eb532400e391" providerId="ADAL" clId="{707CEFDB-4C3B-4655-B372-2424F7B990A4}" dt="2023-04-04T00:07:46.288" v="4980"/>
          <ac:spMkLst>
            <pc:docMk/>
            <pc:sldMk cId="463979652" sldId="257"/>
            <ac:spMk id="72" creationId="{37AC99C9-3418-CB5D-A733-EEB9CF5EB18E}"/>
          </ac:spMkLst>
        </pc:spChg>
        <pc:spChg chg="mod">
          <ac:chgData name="Sean Richard Dimalouw Lalla" userId="6d9c134c-574b-41c2-9bec-eb532400e391" providerId="ADAL" clId="{707CEFDB-4C3B-4655-B372-2424F7B990A4}" dt="2023-04-04T01:40:27.934" v="8980"/>
          <ac:spMkLst>
            <pc:docMk/>
            <pc:sldMk cId="463979652" sldId="257"/>
            <ac:spMk id="72" creationId="{BB96E60B-1DB2-1DA4-090B-62983308C299}"/>
          </ac:spMkLst>
        </pc:spChg>
        <pc:spChg chg="add del mod">
          <ac:chgData name="Sean Richard Dimalouw Lalla" userId="6d9c134c-574b-41c2-9bec-eb532400e391" providerId="ADAL" clId="{707CEFDB-4C3B-4655-B372-2424F7B990A4}" dt="2023-04-04T01:40:31.460" v="8981"/>
          <ac:spMkLst>
            <pc:docMk/>
            <pc:sldMk cId="463979652" sldId="257"/>
            <ac:spMk id="73" creationId="{2A9BFD93-262C-5751-5C4D-A06FEE1745BA}"/>
          </ac:spMkLst>
        </pc:spChg>
        <pc:spChg chg="mod">
          <ac:chgData name="Sean Richard Dimalouw Lalla" userId="6d9c134c-574b-41c2-9bec-eb532400e391" providerId="ADAL" clId="{707CEFDB-4C3B-4655-B372-2424F7B990A4}" dt="2023-04-04T00:07:46.288" v="4980"/>
          <ac:spMkLst>
            <pc:docMk/>
            <pc:sldMk cId="463979652" sldId="257"/>
            <ac:spMk id="74" creationId="{F9BF0C34-A26C-7ADD-D6C3-9209484DB3F1}"/>
          </ac:spMkLst>
        </pc:spChg>
        <pc:spChg chg="add mod ord">
          <ac:chgData name="Sean Richard Dimalouw Lalla" userId="6d9c134c-574b-41c2-9bec-eb532400e391" providerId="ADAL" clId="{707CEFDB-4C3B-4655-B372-2424F7B990A4}" dt="2023-04-04T01:58:56.362" v="9182" actId="1076"/>
          <ac:spMkLst>
            <pc:docMk/>
            <pc:sldMk cId="463979652" sldId="257"/>
            <ac:spMk id="75" creationId="{2A2507EF-1C5D-FBB1-2B26-AE660B351928}"/>
          </ac:spMkLst>
        </pc:spChg>
        <pc:spChg chg="mod">
          <ac:chgData name="Sean Richard Dimalouw Lalla" userId="6d9c134c-574b-41c2-9bec-eb532400e391" providerId="ADAL" clId="{707CEFDB-4C3B-4655-B372-2424F7B990A4}" dt="2023-04-04T00:07:46.288" v="4980"/>
          <ac:spMkLst>
            <pc:docMk/>
            <pc:sldMk cId="463979652" sldId="257"/>
            <ac:spMk id="75" creationId="{AABD3969-2C94-738F-C566-6134B0065E52}"/>
          </ac:spMkLst>
        </pc:spChg>
        <pc:spChg chg="mod">
          <ac:chgData name="Sean Richard Dimalouw Lalla" userId="6d9c134c-574b-41c2-9bec-eb532400e391" providerId="ADAL" clId="{707CEFDB-4C3B-4655-B372-2424F7B990A4}" dt="2023-04-04T00:07:46.288" v="4980"/>
          <ac:spMkLst>
            <pc:docMk/>
            <pc:sldMk cId="463979652" sldId="257"/>
            <ac:spMk id="76" creationId="{5912F9F9-15F2-9F7E-03A6-864E883C228A}"/>
          </ac:spMkLst>
        </pc:spChg>
        <pc:spChg chg="add mod ord">
          <ac:chgData name="Sean Richard Dimalouw Lalla" userId="6d9c134c-574b-41c2-9bec-eb532400e391" providerId="ADAL" clId="{707CEFDB-4C3B-4655-B372-2424F7B990A4}" dt="2023-04-04T02:00:00.702" v="9190" actId="255"/>
          <ac:spMkLst>
            <pc:docMk/>
            <pc:sldMk cId="463979652" sldId="257"/>
            <ac:spMk id="76" creationId="{AB406B14-75D3-3B6C-AE15-DB87CECCFF69}"/>
          </ac:spMkLst>
        </pc:spChg>
        <pc:spChg chg="mod">
          <ac:chgData name="Sean Richard Dimalouw Lalla" userId="6d9c134c-574b-41c2-9bec-eb532400e391" providerId="ADAL" clId="{707CEFDB-4C3B-4655-B372-2424F7B990A4}" dt="2023-04-04T01:41:16.772" v="8982"/>
          <ac:spMkLst>
            <pc:docMk/>
            <pc:sldMk cId="463979652" sldId="257"/>
            <ac:spMk id="76" creationId="{D2E9D07C-01BA-5BB7-A6CE-45E953E2BC38}"/>
          </ac:spMkLst>
        </pc:spChg>
        <pc:spChg chg="mod">
          <ac:chgData name="Sean Richard Dimalouw Lalla" userId="6d9c134c-574b-41c2-9bec-eb532400e391" providerId="ADAL" clId="{707CEFDB-4C3B-4655-B372-2424F7B990A4}" dt="2023-04-04T00:07:46.288" v="4980"/>
          <ac:spMkLst>
            <pc:docMk/>
            <pc:sldMk cId="463979652" sldId="257"/>
            <ac:spMk id="77" creationId="{C9C407F4-3C6E-0322-4FEA-8DF35C2B40B1}"/>
          </ac:spMkLst>
        </pc:spChg>
        <pc:spChg chg="mod">
          <ac:chgData name="Sean Richard Dimalouw Lalla" userId="6d9c134c-574b-41c2-9bec-eb532400e391" providerId="ADAL" clId="{707CEFDB-4C3B-4655-B372-2424F7B990A4}" dt="2023-04-04T01:57:25.720" v="9143" actId="1076"/>
          <ac:spMkLst>
            <pc:docMk/>
            <pc:sldMk cId="463979652" sldId="257"/>
            <ac:spMk id="78" creationId="{080B9716-8D71-6713-A9F2-716E1138FC7F}"/>
          </ac:spMkLst>
        </pc:spChg>
        <pc:spChg chg="mod">
          <ac:chgData name="Sean Richard Dimalouw Lalla" userId="6d9c134c-574b-41c2-9bec-eb532400e391" providerId="ADAL" clId="{707CEFDB-4C3B-4655-B372-2424F7B990A4}" dt="2023-04-04T01:41:16.772" v="8982"/>
          <ac:spMkLst>
            <pc:docMk/>
            <pc:sldMk cId="463979652" sldId="257"/>
            <ac:spMk id="78" creationId="{66E9B68B-8990-847A-9854-FB4193125414}"/>
          </ac:spMkLst>
        </pc:spChg>
        <pc:spChg chg="mod">
          <ac:chgData name="Sean Richard Dimalouw Lalla" userId="6d9c134c-574b-41c2-9bec-eb532400e391" providerId="ADAL" clId="{707CEFDB-4C3B-4655-B372-2424F7B990A4}" dt="2023-04-04T01:57:25.720" v="9143" actId="1076"/>
          <ac:spMkLst>
            <pc:docMk/>
            <pc:sldMk cId="463979652" sldId="257"/>
            <ac:spMk id="79" creationId="{23B8B175-4D97-FD06-7BA1-98150E603B8B}"/>
          </ac:spMkLst>
        </pc:spChg>
        <pc:spChg chg="mod">
          <ac:chgData name="Sean Richard Dimalouw Lalla" userId="6d9c134c-574b-41c2-9bec-eb532400e391" providerId="ADAL" clId="{707CEFDB-4C3B-4655-B372-2424F7B990A4}" dt="2023-04-04T00:07:46.288" v="4980"/>
          <ac:spMkLst>
            <pc:docMk/>
            <pc:sldMk cId="463979652" sldId="257"/>
            <ac:spMk id="79" creationId="{41D621A0-2576-BF4D-F7B2-5E7EDE2838B2}"/>
          </ac:spMkLst>
        </pc:spChg>
        <pc:spChg chg="del mod">
          <ac:chgData name="Sean Richard Dimalouw Lalla" userId="6d9c134c-574b-41c2-9bec-eb532400e391" providerId="ADAL" clId="{707CEFDB-4C3B-4655-B372-2424F7B990A4}" dt="2023-04-04T00:09:00.338" v="4987" actId="478"/>
          <ac:spMkLst>
            <pc:docMk/>
            <pc:sldMk cId="463979652" sldId="257"/>
            <ac:spMk id="80" creationId="{B4C70DE5-DA06-413C-AB03-561CF644652A}"/>
          </ac:spMkLst>
        </pc:spChg>
        <pc:spChg chg="add mod">
          <ac:chgData name="Sean Richard Dimalouw Lalla" userId="6d9c134c-574b-41c2-9bec-eb532400e391" providerId="ADAL" clId="{707CEFDB-4C3B-4655-B372-2424F7B990A4}" dt="2023-04-04T01:57:55.191" v="9158" actId="207"/>
          <ac:spMkLst>
            <pc:docMk/>
            <pc:sldMk cId="463979652" sldId="257"/>
            <ac:spMk id="81" creationId="{4E02A7E8-66EE-A907-F7A3-308954870F9D}"/>
          </ac:spMkLst>
        </pc:spChg>
        <pc:spChg chg="mod">
          <ac:chgData name="Sean Richard Dimalouw Lalla" userId="6d9c134c-574b-41c2-9bec-eb532400e391" providerId="ADAL" clId="{707CEFDB-4C3B-4655-B372-2424F7B990A4}" dt="2023-04-04T00:07:46.288" v="4980"/>
          <ac:spMkLst>
            <pc:docMk/>
            <pc:sldMk cId="463979652" sldId="257"/>
            <ac:spMk id="81" creationId="{6BD4062E-D5CA-C4FA-850D-379E7C4CADDB}"/>
          </ac:spMkLst>
        </pc:spChg>
        <pc:spChg chg="mod">
          <ac:chgData name="Sean Richard Dimalouw Lalla" userId="6d9c134c-574b-41c2-9bec-eb532400e391" providerId="ADAL" clId="{707CEFDB-4C3B-4655-B372-2424F7B990A4}" dt="2023-04-04T00:07:46.288" v="4980"/>
          <ac:spMkLst>
            <pc:docMk/>
            <pc:sldMk cId="463979652" sldId="257"/>
            <ac:spMk id="82" creationId="{27C327D5-EAB9-113E-DA1B-DA9E38FDD50A}"/>
          </ac:spMkLst>
        </pc:spChg>
        <pc:spChg chg="add mod">
          <ac:chgData name="Sean Richard Dimalouw Lalla" userId="6d9c134c-574b-41c2-9bec-eb532400e391" providerId="ADAL" clId="{707CEFDB-4C3B-4655-B372-2424F7B990A4}" dt="2023-04-04T01:59:12.430" v="9184" actId="1076"/>
          <ac:spMkLst>
            <pc:docMk/>
            <pc:sldMk cId="463979652" sldId="257"/>
            <ac:spMk id="82" creationId="{3C648425-CE93-C1F2-934C-82C76E9D573C}"/>
          </ac:spMkLst>
        </pc:spChg>
        <pc:spChg chg="mod">
          <ac:chgData name="Sean Richard Dimalouw Lalla" userId="6d9c134c-574b-41c2-9bec-eb532400e391" providerId="ADAL" clId="{707CEFDB-4C3B-4655-B372-2424F7B990A4}" dt="2023-04-04T00:07:46.288" v="4980"/>
          <ac:spMkLst>
            <pc:docMk/>
            <pc:sldMk cId="463979652" sldId="257"/>
            <ac:spMk id="83" creationId="{A7B1C7CB-4441-47CE-AAFD-221681F2DB11}"/>
          </ac:spMkLst>
        </pc:spChg>
        <pc:spChg chg="add mod">
          <ac:chgData name="Sean Richard Dimalouw Lalla" userId="6d9c134c-574b-41c2-9bec-eb532400e391" providerId="ADAL" clId="{707CEFDB-4C3B-4655-B372-2424F7B990A4}" dt="2023-04-04T02:01:12.095" v="9233" actId="1038"/>
          <ac:spMkLst>
            <pc:docMk/>
            <pc:sldMk cId="463979652" sldId="257"/>
            <ac:spMk id="84" creationId="{A4751A6A-BCAE-1BE0-B0A5-1892384544F7}"/>
          </ac:spMkLst>
        </pc:spChg>
        <pc:spChg chg="mod">
          <ac:chgData name="Sean Richard Dimalouw Lalla" userId="6d9c134c-574b-41c2-9bec-eb532400e391" providerId="ADAL" clId="{707CEFDB-4C3B-4655-B372-2424F7B990A4}" dt="2023-04-04T00:07:46.288" v="4980"/>
          <ac:spMkLst>
            <pc:docMk/>
            <pc:sldMk cId="463979652" sldId="257"/>
            <ac:spMk id="85" creationId="{8529A0AC-8A89-B76E-BC96-1BC82B0C00CD}"/>
          </ac:spMkLst>
        </pc:spChg>
        <pc:spChg chg="mod">
          <ac:chgData name="Sean Richard Dimalouw Lalla" userId="6d9c134c-574b-41c2-9bec-eb532400e391" providerId="ADAL" clId="{707CEFDB-4C3B-4655-B372-2424F7B990A4}" dt="2023-04-04T01:41:16.772" v="8982"/>
          <ac:spMkLst>
            <pc:docMk/>
            <pc:sldMk cId="463979652" sldId="257"/>
            <ac:spMk id="86" creationId="{9AAAD05E-8BE7-C435-2622-587672F507D4}"/>
          </ac:spMkLst>
        </pc:spChg>
        <pc:spChg chg="mod">
          <ac:chgData name="Sean Richard Dimalouw Lalla" userId="6d9c134c-574b-41c2-9bec-eb532400e391" providerId="ADAL" clId="{707CEFDB-4C3B-4655-B372-2424F7B990A4}" dt="2023-04-04T00:07:46.288" v="4980"/>
          <ac:spMkLst>
            <pc:docMk/>
            <pc:sldMk cId="463979652" sldId="257"/>
            <ac:spMk id="86" creationId="{AD15E182-A4E3-6416-B031-5F901BB99F1E}"/>
          </ac:spMkLst>
        </pc:spChg>
        <pc:spChg chg="mod">
          <ac:chgData name="Sean Richard Dimalouw Lalla" userId="6d9c134c-574b-41c2-9bec-eb532400e391" providerId="ADAL" clId="{707CEFDB-4C3B-4655-B372-2424F7B990A4}" dt="2023-04-04T01:41:16.772" v="8982"/>
          <ac:spMkLst>
            <pc:docMk/>
            <pc:sldMk cId="463979652" sldId="257"/>
            <ac:spMk id="87" creationId="{2ED807DF-7FA3-65BC-2073-C18781BEB255}"/>
          </ac:spMkLst>
        </pc:spChg>
        <pc:spChg chg="mod">
          <ac:chgData name="Sean Richard Dimalouw Lalla" userId="6d9c134c-574b-41c2-9bec-eb532400e391" providerId="ADAL" clId="{707CEFDB-4C3B-4655-B372-2424F7B990A4}" dt="2023-04-04T00:07:46.288" v="4980"/>
          <ac:spMkLst>
            <pc:docMk/>
            <pc:sldMk cId="463979652" sldId="257"/>
            <ac:spMk id="87" creationId="{A7F72AC7-09F0-E6AB-AEA2-0EC20C0BBEE3}"/>
          </ac:spMkLst>
        </pc:spChg>
        <pc:spChg chg="mod">
          <ac:chgData name="Sean Richard Dimalouw Lalla" userId="6d9c134c-574b-41c2-9bec-eb532400e391" providerId="ADAL" clId="{707CEFDB-4C3B-4655-B372-2424F7B990A4}" dt="2023-04-04T00:07:46.288" v="4980"/>
          <ac:spMkLst>
            <pc:docMk/>
            <pc:sldMk cId="463979652" sldId="257"/>
            <ac:spMk id="88" creationId="{4935935F-C3E9-A15F-BF24-F6386134022B}"/>
          </ac:spMkLst>
        </pc:spChg>
        <pc:spChg chg="mod">
          <ac:chgData name="Sean Richard Dimalouw Lalla" userId="6d9c134c-574b-41c2-9bec-eb532400e391" providerId="ADAL" clId="{707CEFDB-4C3B-4655-B372-2424F7B990A4}" dt="2023-04-04T01:41:16.772" v="8982"/>
          <ac:spMkLst>
            <pc:docMk/>
            <pc:sldMk cId="463979652" sldId="257"/>
            <ac:spMk id="88" creationId="{A072A8C9-CBD6-3AD5-5FEB-2B0BCB39DA65}"/>
          </ac:spMkLst>
        </pc:spChg>
        <pc:spChg chg="mod">
          <ac:chgData name="Sean Richard Dimalouw Lalla" userId="6d9c134c-574b-41c2-9bec-eb532400e391" providerId="ADAL" clId="{707CEFDB-4C3B-4655-B372-2424F7B990A4}" dt="2023-04-04T01:41:16.772" v="8982"/>
          <ac:spMkLst>
            <pc:docMk/>
            <pc:sldMk cId="463979652" sldId="257"/>
            <ac:spMk id="89" creationId="{3A763E51-7704-96DE-1BB1-84EAF37A987A}"/>
          </ac:spMkLst>
        </pc:spChg>
        <pc:spChg chg="mod">
          <ac:chgData name="Sean Richard Dimalouw Lalla" userId="6d9c134c-574b-41c2-9bec-eb532400e391" providerId="ADAL" clId="{707CEFDB-4C3B-4655-B372-2424F7B990A4}" dt="2023-04-04T00:52:22.379" v="7884" actId="1076"/>
          <ac:spMkLst>
            <pc:docMk/>
            <pc:sldMk cId="463979652" sldId="257"/>
            <ac:spMk id="90" creationId="{00000000-0000-0000-0000-000000000000}"/>
          </ac:spMkLst>
        </pc:spChg>
        <pc:spChg chg="mod">
          <ac:chgData name="Sean Richard Dimalouw Lalla" userId="6d9c134c-574b-41c2-9bec-eb532400e391" providerId="ADAL" clId="{707CEFDB-4C3B-4655-B372-2424F7B990A4}" dt="2023-04-04T01:41:16.772" v="8982"/>
          <ac:spMkLst>
            <pc:docMk/>
            <pc:sldMk cId="463979652" sldId="257"/>
            <ac:spMk id="91" creationId="{0384B154-8DCC-6668-7694-9C1CF3D9B666}"/>
          </ac:spMkLst>
        </pc:spChg>
        <pc:spChg chg="mod">
          <ac:chgData name="Sean Richard Dimalouw Lalla" userId="6d9c134c-574b-41c2-9bec-eb532400e391" providerId="ADAL" clId="{707CEFDB-4C3B-4655-B372-2424F7B990A4}" dt="2023-04-04T00:07:46.288" v="4980"/>
          <ac:spMkLst>
            <pc:docMk/>
            <pc:sldMk cId="463979652" sldId="257"/>
            <ac:spMk id="91" creationId="{94BF219C-CD46-CEAA-5B27-8E08DAE1001A}"/>
          </ac:spMkLst>
        </pc:spChg>
        <pc:spChg chg="mod">
          <ac:chgData name="Sean Richard Dimalouw Lalla" userId="6d9c134c-574b-41c2-9bec-eb532400e391" providerId="ADAL" clId="{707CEFDB-4C3B-4655-B372-2424F7B990A4}" dt="2023-04-04T01:41:16.772" v="8982"/>
          <ac:spMkLst>
            <pc:docMk/>
            <pc:sldMk cId="463979652" sldId="257"/>
            <ac:spMk id="92" creationId="{1B085445-D27C-9E37-E886-0C51CFF98DA1}"/>
          </ac:spMkLst>
        </pc:spChg>
        <pc:spChg chg="mod">
          <ac:chgData name="Sean Richard Dimalouw Lalla" userId="6d9c134c-574b-41c2-9bec-eb532400e391" providerId="ADAL" clId="{707CEFDB-4C3B-4655-B372-2424F7B990A4}" dt="2023-04-04T00:07:46.288" v="4980"/>
          <ac:spMkLst>
            <pc:docMk/>
            <pc:sldMk cId="463979652" sldId="257"/>
            <ac:spMk id="92" creationId="{914565B0-F584-8F4D-A64D-899681308030}"/>
          </ac:spMkLst>
        </pc:spChg>
        <pc:spChg chg="del">
          <ac:chgData name="Sean Richard Dimalouw Lalla" userId="6d9c134c-574b-41c2-9bec-eb532400e391" providerId="ADAL" clId="{707CEFDB-4C3B-4655-B372-2424F7B990A4}" dt="2023-04-03T16:57:16.759" v="1647" actId="478"/>
          <ac:spMkLst>
            <pc:docMk/>
            <pc:sldMk cId="463979652" sldId="257"/>
            <ac:spMk id="93" creationId="{00000000-0000-0000-0000-000000000000}"/>
          </ac:spMkLst>
        </pc:spChg>
        <pc:spChg chg="mod">
          <ac:chgData name="Sean Richard Dimalouw Lalla" userId="6d9c134c-574b-41c2-9bec-eb532400e391" providerId="ADAL" clId="{707CEFDB-4C3B-4655-B372-2424F7B990A4}" dt="2023-04-04T00:07:46.288" v="4980"/>
          <ac:spMkLst>
            <pc:docMk/>
            <pc:sldMk cId="463979652" sldId="257"/>
            <ac:spMk id="93" creationId="{555F9DE3-6246-65C8-2F8E-C23AB3D406B6}"/>
          </ac:spMkLst>
        </pc:spChg>
        <pc:spChg chg="mod">
          <ac:chgData name="Sean Richard Dimalouw Lalla" userId="6d9c134c-574b-41c2-9bec-eb532400e391" providerId="ADAL" clId="{707CEFDB-4C3B-4655-B372-2424F7B990A4}" dt="2023-04-04T01:41:16.772" v="8982"/>
          <ac:spMkLst>
            <pc:docMk/>
            <pc:sldMk cId="463979652" sldId="257"/>
            <ac:spMk id="93" creationId="{6A62E309-190B-2399-6933-E9D6D6F67A87}"/>
          </ac:spMkLst>
        </pc:spChg>
        <pc:spChg chg="mod">
          <ac:chgData name="Sean Richard Dimalouw Lalla" userId="6d9c134c-574b-41c2-9bec-eb532400e391" providerId="ADAL" clId="{707CEFDB-4C3B-4655-B372-2424F7B990A4}" dt="2023-04-04T00:07:46.288" v="4980"/>
          <ac:spMkLst>
            <pc:docMk/>
            <pc:sldMk cId="463979652" sldId="257"/>
            <ac:spMk id="94" creationId="{1431ED04-6AF8-1BA8-9E63-17A4F2131E73}"/>
          </ac:spMkLst>
        </pc:spChg>
        <pc:spChg chg="mod">
          <ac:chgData name="Sean Richard Dimalouw Lalla" userId="6d9c134c-574b-41c2-9bec-eb532400e391" providerId="ADAL" clId="{707CEFDB-4C3B-4655-B372-2424F7B990A4}" dt="2023-04-04T01:41:16.772" v="8982"/>
          <ac:spMkLst>
            <pc:docMk/>
            <pc:sldMk cId="463979652" sldId="257"/>
            <ac:spMk id="94" creationId="{3210376E-96BD-358A-39E4-D36B64DB43BF}"/>
          </ac:spMkLst>
        </pc:spChg>
        <pc:spChg chg="mod">
          <ac:chgData name="Sean Richard Dimalouw Lalla" userId="6d9c134c-574b-41c2-9bec-eb532400e391" providerId="ADAL" clId="{707CEFDB-4C3B-4655-B372-2424F7B990A4}" dt="2023-04-04T01:41:16.772" v="8982"/>
          <ac:spMkLst>
            <pc:docMk/>
            <pc:sldMk cId="463979652" sldId="257"/>
            <ac:spMk id="95" creationId="{90C48E54-72BB-AE0E-0009-5248B0F2E505}"/>
          </ac:spMkLst>
        </pc:spChg>
        <pc:spChg chg="mod">
          <ac:chgData name="Sean Richard Dimalouw Lalla" userId="6d9c134c-574b-41c2-9bec-eb532400e391" providerId="ADAL" clId="{707CEFDB-4C3B-4655-B372-2424F7B990A4}" dt="2023-04-04T00:07:46.288" v="4980"/>
          <ac:spMkLst>
            <pc:docMk/>
            <pc:sldMk cId="463979652" sldId="257"/>
            <ac:spMk id="96" creationId="{9DFD7D86-9ACC-E632-3C85-B423676D36F0}"/>
          </ac:spMkLst>
        </pc:spChg>
        <pc:spChg chg="mod">
          <ac:chgData name="Sean Richard Dimalouw Lalla" userId="6d9c134c-574b-41c2-9bec-eb532400e391" providerId="ADAL" clId="{707CEFDB-4C3B-4655-B372-2424F7B990A4}" dt="2023-04-04T01:41:16.772" v="8982"/>
          <ac:spMkLst>
            <pc:docMk/>
            <pc:sldMk cId="463979652" sldId="257"/>
            <ac:spMk id="96" creationId="{E0D8793F-0FDA-9425-1FA9-3B0B43E4F740}"/>
          </ac:spMkLst>
        </pc:spChg>
        <pc:spChg chg="mod">
          <ac:chgData name="Sean Richard Dimalouw Lalla" userId="6d9c134c-574b-41c2-9bec-eb532400e391" providerId="ADAL" clId="{707CEFDB-4C3B-4655-B372-2424F7B990A4}" dt="2023-04-04T01:41:16.772" v="8982"/>
          <ac:spMkLst>
            <pc:docMk/>
            <pc:sldMk cId="463979652" sldId="257"/>
            <ac:spMk id="97" creationId="{19A81585-4D8D-86A4-A289-219C7B9E1B52}"/>
          </ac:spMkLst>
        </pc:spChg>
        <pc:spChg chg="mod">
          <ac:chgData name="Sean Richard Dimalouw Lalla" userId="6d9c134c-574b-41c2-9bec-eb532400e391" providerId="ADAL" clId="{707CEFDB-4C3B-4655-B372-2424F7B990A4}" dt="2023-04-04T00:07:46.288" v="4980"/>
          <ac:spMkLst>
            <pc:docMk/>
            <pc:sldMk cId="463979652" sldId="257"/>
            <ac:spMk id="97" creationId="{CD4A1744-5641-BD86-C198-C07BA01FAAE4}"/>
          </ac:spMkLst>
        </pc:spChg>
        <pc:spChg chg="mod">
          <ac:chgData name="Sean Richard Dimalouw Lalla" userId="6d9c134c-574b-41c2-9bec-eb532400e391" providerId="ADAL" clId="{707CEFDB-4C3B-4655-B372-2424F7B990A4}" dt="2023-04-04T00:07:46.288" v="4980"/>
          <ac:spMkLst>
            <pc:docMk/>
            <pc:sldMk cId="463979652" sldId="257"/>
            <ac:spMk id="98" creationId="{19AE7313-F960-D206-73D2-9F0CAA1D65ED}"/>
          </ac:spMkLst>
        </pc:spChg>
        <pc:spChg chg="mod">
          <ac:chgData name="Sean Richard Dimalouw Lalla" userId="6d9c134c-574b-41c2-9bec-eb532400e391" providerId="ADAL" clId="{707CEFDB-4C3B-4655-B372-2424F7B990A4}" dt="2023-04-04T01:41:16.772" v="8982"/>
          <ac:spMkLst>
            <pc:docMk/>
            <pc:sldMk cId="463979652" sldId="257"/>
            <ac:spMk id="98" creationId="{317A2A73-5845-01E6-4006-4BDF9F492EF0}"/>
          </ac:spMkLst>
        </pc:spChg>
        <pc:spChg chg="mod">
          <ac:chgData name="Sean Richard Dimalouw Lalla" userId="6d9c134c-574b-41c2-9bec-eb532400e391" providerId="ADAL" clId="{707CEFDB-4C3B-4655-B372-2424F7B990A4}" dt="2023-04-04T01:41:16.772" v="8982"/>
          <ac:spMkLst>
            <pc:docMk/>
            <pc:sldMk cId="463979652" sldId="257"/>
            <ac:spMk id="99" creationId="{6F6D79F4-9692-0A10-C366-1695A27E5996}"/>
          </ac:spMkLst>
        </pc:spChg>
        <pc:spChg chg="mod">
          <ac:chgData name="Sean Richard Dimalouw Lalla" userId="6d9c134c-574b-41c2-9bec-eb532400e391" providerId="ADAL" clId="{707CEFDB-4C3B-4655-B372-2424F7B990A4}" dt="2023-04-04T00:07:46.288" v="4980"/>
          <ac:spMkLst>
            <pc:docMk/>
            <pc:sldMk cId="463979652" sldId="257"/>
            <ac:spMk id="99" creationId="{E3E7A6CF-8E86-5CEA-37CD-E97D276A3885}"/>
          </ac:spMkLst>
        </pc:spChg>
        <pc:spChg chg="mod">
          <ac:chgData name="Sean Richard Dimalouw Lalla" userId="6d9c134c-574b-41c2-9bec-eb532400e391" providerId="ADAL" clId="{707CEFDB-4C3B-4655-B372-2424F7B990A4}" dt="2023-04-04T01:41:16.772" v="8982"/>
          <ac:spMkLst>
            <pc:docMk/>
            <pc:sldMk cId="463979652" sldId="257"/>
            <ac:spMk id="100" creationId="{C6AC16DD-B13F-0823-FBE5-B0674CEB969E}"/>
          </ac:spMkLst>
        </pc:spChg>
        <pc:spChg chg="mod">
          <ac:chgData name="Sean Richard Dimalouw Lalla" userId="6d9c134c-574b-41c2-9bec-eb532400e391" providerId="ADAL" clId="{707CEFDB-4C3B-4655-B372-2424F7B990A4}" dt="2023-04-04T01:41:16.772" v="8982"/>
          <ac:spMkLst>
            <pc:docMk/>
            <pc:sldMk cId="463979652" sldId="257"/>
            <ac:spMk id="101" creationId="{2E9BF5B8-F2BA-0D0E-59B2-3FEADEB7ECA4}"/>
          </ac:spMkLst>
        </pc:spChg>
        <pc:spChg chg="mod">
          <ac:chgData name="Sean Richard Dimalouw Lalla" userId="6d9c134c-574b-41c2-9bec-eb532400e391" providerId="ADAL" clId="{707CEFDB-4C3B-4655-B372-2424F7B990A4}" dt="2023-04-04T01:41:16.772" v="8982"/>
          <ac:spMkLst>
            <pc:docMk/>
            <pc:sldMk cId="463979652" sldId="257"/>
            <ac:spMk id="102" creationId="{64431F54-E96F-7322-28B0-ADCACDD49EB1}"/>
          </ac:spMkLst>
        </pc:spChg>
        <pc:spChg chg="mod">
          <ac:chgData name="Sean Richard Dimalouw Lalla" userId="6d9c134c-574b-41c2-9bec-eb532400e391" providerId="ADAL" clId="{707CEFDB-4C3B-4655-B372-2424F7B990A4}" dt="2023-04-04T00:52:22.379" v="7884" actId="1076"/>
          <ac:spMkLst>
            <pc:docMk/>
            <pc:sldMk cId="463979652" sldId="257"/>
            <ac:spMk id="103" creationId="{00000000-0000-0000-0000-000000000000}"/>
          </ac:spMkLst>
        </pc:spChg>
        <pc:spChg chg="mod">
          <ac:chgData name="Sean Richard Dimalouw Lalla" userId="6d9c134c-574b-41c2-9bec-eb532400e391" providerId="ADAL" clId="{707CEFDB-4C3B-4655-B372-2424F7B990A4}" dt="2023-04-04T01:41:16.772" v="8982"/>
          <ac:spMkLst>
            <pc:docMk/>
            <pc:sldMk cId="463979652" sldId="257"/>
            <ac:spMk id="104" creationId="{C0316634-CC93-5E9D-B822-0A27ADCE4A15}"/>
          </ac:spMkLst>
        </pc:spChg>
        <pc:spChg chg="mod">
          <ac:chgData name="Sean Richard Dimalouw Lalla" userId="6d9c134c-574b-41c2-9bec-eb532400e391" providerId="ADAL" clId="{707CEFDB-4C3B-4655-B372-2424F7B990A4}" dt="2023-04-04T01:41:16.772" v="8982"/>
          <ac:spMkLst>
            <pc:docMk/>
            <pc:sldMk cId="463979652" sldId="257"/>
            <ac:spMk id="105" creationId="{E330141F-894A-42FA-9A6A-FAA8859A96C4}"/>
          </ac:spMkLst>
        </pc:spChg>
        <pc:spChg chg="mod">
          <ac:chgData name="Sean Richard Dimalouw Lalla" userId="6d9c134c-574b-41c2-9bec-eb532400e391" providerId="ADAL" clId="{707CEFDB-4C3B-4655-B372-2424F7B990A4}" dt="2023-04-04T01:26:18.807" v="8960" actId="14100"/>
          <ac:spMkLst>
            <pc:docMk/>
            <pc:sldMk cId="463979652" sldId="257"/>
            <ac:spMk id="106" creationId="{00000000-0000-0000-0000-000000000000}"/>
          </ac:spMkLst>
        </pc:spChg>
        <pc:spChg chg="mod">
          <ac:chgData name="Sean Richard Dimalouw Lalla" userId="6d9c134c-574b-41c2-9bec-eb532400e391" providerId="ADAL" clId="{707CEFDB-4C3B-4655-B372-2424F7B990A4}" dt="2023-04-04T01:41:16.772" v="8982"/>
          <ac:spMkLst>
            <pc:docMk/>
            <pc:sldMk cId="463979652" sldId="257"/>
            <ac:spMk id="107" creationId="{2283942E-BBB6-F7DF-E124-785C093BDB5E}"/>
          </ac:spMkLst>
        </pc:spChg>
        <pc:spChg chg="mod">
          <ac:chgData name="Sean Richard Dimalouw Lalla" userId="6d9c134c-574b-41c2-9bec-eb532400e391" providerId="ADAL" clId="{707CEFDB-4C3B-4655-B372-2424F7B990A4}" dt="2023-04-04T00:09:09.064" v="4988"/>
          <ac:spMkLst>
            <pc:docMk/>
            <pc:sldMk cId="463979652" sldId="257"/>
            <ac:spMk id="108" creationId="{390F79FA-D7FF-C972-F381-EE5DAB421675}"/>
          </ac:spMkLst>
        </pc:spChg>
        <pc:spChg chg="mod">
          <ac:chgData name="Sean Richard Dimalouw Lalla" userId="6d9c134c-574b-41c2-9bec-eb532400e391" providerId="ADAL" clId="{707CEFDB-4C3B-4655-B372-2424F7B990A4}" dt="2023-04-04T01:41:16.772" v="8982"/>
          <ac:spMkLst>
            <pc:docMk/>
            <pc:sldMk cId="463979652" sldId="257"/>
            <ac:spMk id="108" creationId="{FB22BC2B-8B4D-23FE-AF1F-E8DB65B0AC67}"/>
          </ac:spMkLst>
        </pc:spChg>
        <pc:spChg chg="mod">
          <ac:chgData name="Sean Richard Dimalouw Lalla" userId="6d9c134c-574b-41c2-9bec-eb532400e391" providerId="ADAL" clId="{707CEFDB-4C3B-4655-B372-2424F7B990A4}" dt="2023-04-04T00:09:09.064" v="4988"/>
          <ac:spMkLst>
            <pc:docMk/>
            <pc:sldMk cId="463979652" sldId="257"/>
            <ac:spMk id="109" creationId="{84BF5156-26D3-45AA-33DE-C82F538334EB}"/>
          </ac:spMkLst>
        </pc:spChg>
        <pc:spChg chg="mod">
          <ac:chgData name="Sean Richard Dimalouw Lalla" userId="6d9c134c-574b-41c2-9bec-eb532400e391" providerId="ADAL" clId="{707CEFDB-4C3B-4655-B372-2424F7B990A4}" dt="2023-04-04T01:41:16.772" v="8982"/>
          <ac:spMkLst>
            <pc:docMk/>
            <pc:sldMk cId="463979652" sldId="257"/>
            <ac:spMk id="109" creationId="{EFCBA0EA-2535-E0BE-8968-D73476D97F97}"/>
          </ac:spMkLst>
        </pc:spChg>
        <pc:spChg chg="mod">
          <ac:chgData name="Sean Richard Dimalouw Lalla" userId="6d9c134c-574b-41c2-9bec-eb532400e391" providerId="ADAL" clId="{707CEFDB-4C3B-4655-B372-2424F7B990A4}" dt="2023-04-04T00:09:09.064" v="4988"/>
          <ac:spMkLst>
            <pc:docMk/>
            <pc:sldMk cId="463979652" sldId="257"/>
            <ac:spMk id="110" creationId="{623B9204-825D-B0D3-DF12-25FD917014E3}"/>
          </ac:spMkLst>
        </pc:spChg>
        <pc:spChg chg="mod">
          <ac:chgData name="Sean Richard Dimalouw Lalla" userId="6d9c134c-574b-41c2-9bec-eb532400e391" providerId="ADAL" clId="{707CEFDB-4C3B-4655-B372-2424F7B990A4}" dt="2023-04-04T01:41:16.772" v="8982"/>
          <ac:spMkLst>
            <pc:docMk/>
            <pc:sldMk cId="463979652" sldId="257"/>
            <ac:spMk id="110" creationId="{6850CCA1-8C30-A9CF-4F4D-DAB4C395491A}"/>
          </ac:spMkLst>
        </pc:spChg>
        <pc:spChg chg="mod">
          <ac:chgData name="Sean Richard Dimalouw Lalla" userId="6d9c134c-574b-41c2-9bec-eb532400e391" providerId="ADAL" clId="{707CEFDB-4C3B-4655-B372-2424F7B990A4}" dt="2023-04-04T01:41:16.772" v="8982"/>
          <ac:spMkLst>
            <pc:docMk/>
            <pc:sldMk cId="463979652" sldId="257"/>
            <ac:spMk id="111" creationId="{4FA27F12-A634-9514-3CAB-340B8CB38D51}"/>
          </ac:spMkLst>
        </pc:spChg>
        <pc:spChg chg="mod">
          <ac:chgData name="Sean Richard Dimalouw Lalla" userId="6d9c134c-574b-41c2-9bec-eb532400e391" providerId="ADAL" clId="{707CEFDB-4C3B-4655-B372-2424F7B990A4}" dt="2023-04-04T00:09:09.064" v="4988"/>
          <ac:spMkLst>
            <pc:docMk/>
            <pc:sldMk cId="463979652" sldId="257"/>
            <ac:spMk id="111" creationId="{DA73AEB7-166B-C196-8675-6734E176F336}"/>
          </ac:spMkLst>
        </pc:spChg>
        <pc:spChg chg="mod">
          <ac:chgData name="Sean Richard Dimalouw Lalla" userId="6d9c134c-574b-41c2-9bec-eb532400e391" providerId="ADAL" clId="{707CEFDB-4C3B-4655-B372-2424F7B990A4}" dt="2023-04-04T00:09:09.064" v="4988"/>
          <ac:spMkLst>
            <pc:docMk/>
            <pc:sldMk cId="463979652" sldId="257"/>
            <ac:spMk id="112" creationId="{8D0BDC4C-2420-3CAE-26CD-15635AE416D2}"/>
          </ac:spMkLst>
        </pc:spChg>
        <pc:spChg chg="mod">
          <ac:chgData name="Sean Richard Dimalouw Lalla" userId="6d9c134c-574b-41c2-9bec-eb532400e391" providerId="ADAL" clId="{707CEFDB-4C3B-4655-B372-2424F7B990A4}" dt="2023-04-04T01:41:16.772" v="8982"/>
          <ac:spMkLst>
            <pc:docMk/>
            <pc:sldMk cId="463979652" sldId="257"/>
            <ac:spMk id="112" creationId="{9868DF2E-D4A5-6133-456A-6BD949357E64}"/>
          </ac:spMkLst>
        </pc:spChg>
        <pc:spChg chg="mod">
          <ac:chgData name="Sean Richard Dimalouw Lalla" userId="6d9c134c-574b-41c2-9bec-eb532400e391" providerId="ADAL" clId="{707CEFDB-4C3B-4655-B372-2424F7B990A4}" dt="2023-04-04T01:41:16.772" v="8982"/>
          <ac:spMkLst>
            <pc:docMk/>
            <pc:sldMk cId="463979652" sldId="257"/>
            <ac:spMk id="113" creationId="{8737D650-5815-5852-5982-AFA8B914B85A}"/>
          </ac:spMkLst>
        </pc:spChg>
        <pc:spChg chg="mod">
          <ac:chgData name="Sean Richard Dimalouw Lalla" userId="6d9c134c-574b-41c2-9bec-eb532400e391" providerId="ADAL" clId="{707CEFDB-4C3B-4655-B372-2424F7B990A4}" dt="2023-04-04T00:09:09.064" v="4988"/>
          <ac:spMkLst>
            <pc:docMk/>
            <pc:sldMk cId="463979652" sldId="257"/>
            <ac:spMk id="113" creationId="{ED6B965E-49F0-602B-85DA-6F23EFBB85FC}"/>
          </ac:spMkLst>
        </pc:spChg>
        <pc:spChg chg="mod">
          <ac:chgData name="Sean Richard Dimalouw Lalla" userId="6d9c134c-574b-41c2-9bec-eb532400e391" providerId="ADAL" clId="{707CEFDB-4C3B-4655-B372-2424F7B990A4}" dt="2023-04-04T01:41:16.772" v="8982"/>
          <ac:spMkLst>
            <pc:docMk/>
            <pc:sldMk cId="463979652" sldId="257"/>
            <ac:spMk id="114" creationId="{4EFB6553-7A6C-3B98-DE4C-F989D25BC84C}"/>
          </ac:spMkLst>
        </pc:spChg>
        <pc:spChg chg="mod">
          <ac:chgData name="Sean Richard Dimalouw Lalla" userId="6d9c134c-574b-41c2-9bec-eb532400e391" providerId="ADAL" clId="{707CEFDB-4C3B-4655-B372-2424F7B990A4}" dt="2023-04-04T00:09:09.064" v="4988"/>
          <ac:spMkLst>
            <pc:docMk/>
            <pc:sldMk cId="463979652" sldId="257"/>
            <ac:spMk id="114" creationId="{91CA9333-693A-21F8-A16D-17966748096B}"/>
          </ac:spMkLst>
        </pc:spChg>
        <pc:spChg chg="mod">
          <ac:chgData name="Sean Richard Dimalouw Lalla" userId="6d9c134c-574b-41c2-9bec-eb532400e391" providerId="ADAL" clId="{707CEFDB-4C3B-4655-B372-2424F7B990A4}" dt="2023-04-04T01:41:16.772" v="8982"/>
          <ac:spMkLst>
            <pc:docMk/>
            <pc:sldMk cId="463979652" sldId="257"/>
            <ac:spMk id="115" creationId="{C026C728-6A63-7ED0-6536-40092653EDDC}"/>
          </ac:spMkLst>
        </pc:spChg>
        <pc:spChg chg="mod">
          <ac:chgData name="Sean Richard Dimalouw Lalla" userId="6d9c134c-574b-41c2-9bec-eb532400e391" providerId="ADAL" clId="{707CEFDB-4C3B-4655-B372-2424F7B990A4}" dt="2023-04-04T01:41:16.772" v="8982"/>
          <ac:spMkLst>
            <pc:docMk/>
            <pc:sldMk cId="463979652" sldId="257"/>
            <ac:spMk id="116" creationId="{2F429B1C-5D5E-AE9E-45E8-13977FBE50F6}"/>
          </ac:spMkLst>
        </pc:spChg>
        <pc:spChg chg="add del mod">
          <ac:chgData name="Sean Richard Dimalouw Lalla" userId="6d9c134c-574b-41c2-9bec-eb532400e391" providerId="ADAL" clId="{707CEFDB-4C3B-4655-B372-2424F7B990A4}" dt="2023-04-04T00:09:10.610" v="4989"/>
          <ac:spMkLst>
            <pc:docMk/>
            <pc:sldMk cId="463979652" sldId="257"/>
            <ac:spMk id="116" creationId="{CC9046E4-836E-6341-5909-7DE9459FB0D4}"/>
          </ac:spMkLst>
        </pc:spChg>
        <pc:spChg chg="mod">
          <ac:chgData name="Sean Richard Dimalouw Lalla" userId="6d9c134c-574b-41c2-9bec-eb532400e391" providerId="ADAL" clId="{707CEFDB-4C3B-4655-B372-2424F7B990A4}" dt="2023-04-04T01:43:12.915" v="8984"/>
          <ac:spMkLst>
            <pc:docMk/>
            <pc:sldMk cId="463979652" sldId="257"/>
            <ac:spMk id="120" creationId="{49F15BB9-6981-CF69-FACE-9CCC7D47DAA9}"/>
          </ac:spMkLst>
        </pc:spChg>
        <pc:spChg chg="mod">
          <ac:chgData name="Sean Richard Dimalouw Lalla" userId="6d9c134c-574b-41c2-9bec-eb532400e391" providerId="ADAL" clId="{707CEFDB-4C3B-4655-B372-2424F7B990A4}" dt="2023-04-04T00:09:09.064" v="4988"/>
          <ac:spMkLst>
            <pc:docMk/>
            <pc:sldMk cId="463979652" sldId="257"/>
            <ac:spMk id="120" creationId="{D0E875BF-A10A-8C2C-B4E1-1F319F5DA2AA}"/>
          </ac:spMkLst>
        </pc:spChg>
        <pc:spChg chg="mod">
          <ac:chgData name="Sean Richard Dimalouw Lalla" userId="6d9c134c-574b-41c2-9bec-eb532400e391" providerId="ADAL" clId="{707CEFDB-4C3B-4655-B372-2424F7B990A4}" dt="2023-04-04T00:09:09.064" v="4988"/>
          <ac:spMkLst>
            <pc:docMk/>
            <pc:sldMk cId="463979652" sldId="257"/>
            <ac:spMk id="121" creationId="{C369E37B-0A5E-A1B5-3A9D-F8ABD7B054A2}"/>
          </ac:spMkLst>
        </pc:spChg>
        <pc:spChg chg="mod">
          <ac:chgData name="Sean Richard Dimalouw Lalla" userId="6d9c134c-574b-41c2-9bec-eb532400e391" providerId="ADAL" clId="{707CEFDB-4C3B-4655-B372-2424F7B990A4}" dt="2023-04-04T00:09:09.064" v="4988"/>
          <ac:spMkLst>
            <pc:docMk/>
            <pc:sldMk cId="463979652" sldId="257"/>
            <ac:spMk id="122" creationId="{2363CDBE-57C7-D69C-1FDF-8C441924DF53}"/>
          </ac:spMkLst>
        </pc:spChg>
        <pc:spChg chg="mod">
          <ac:chgData name="Sean Richard Dimalouw Lalla" userId="6d9c134c-574b-41c2-9bec-eb532400e391" providerId="ADAL" clId="{707CEFDB-4C3B-4655-B372-2424F7B990A4}" dt="2023-04-04T00:09:09.064" v="4988"/>
          <ac:spMkLst>
            <pc:docMk/>
            <pc:sldMk cId="463979652" sldId="257"/>
            <ac:spMk id="123" creationId="{688D4300-5349-64AC-D69F-B4FB5A504580}"/>
          </ac:spMkLst>
        </pc:spChg>
        <pc:spChg chg="mod">
          <ac:chgData name="Sean Richard Dimalouw Lalla" userId="6d9c134c-574b-41c2-9bec-eb532400e391" providerId="ADAL" clId="{707CEFDB-4C3B-4655-B372-2424F7B990A4}" dt="2023-04-04T00:09:09.064" v="4988"/>
          <ac:spMkLst>
            <pc:docMk/>
            <pc:sldMk cId="463979652" sldId="257"/>
            <ac:spMk id="124" creationId="{B7CEA5F2-5579-6235-B43F-708DCC5D12B7}"/>
          </ac:spMkLst>
        </pc:spChg>
        <pc:spChg chg="mod">
          <ac:chgData name="Sean Richard Dimalouw Lalla" userId="6d9c134c-574b-41c2-9bec-eb532400e391" providerId="ADAL" clId="{707CEFDB-4C3B-4655-B372-2424F7B990A4}" dt="2023-04-04T00:09:09.064" v="4988"/>
          <ac:spMkLst>
            <pc:docMk/>
            <pc:sldMk cId="463979652" sldId="257"/>
            <ac:spMk id="125" creationId="{4636CC2E-A3B4-1882-89D2-4C5E5F2A7D75}"/>
          </ac:spMkLst>
        </pc:spChg>
        <pc:spChg chg="mod">
          <ac:chgData name="Sean Richard Dimalouw Lalla" userId="6d9c134c-574b-41c2-9bec-eb532400e391" providerId="ADAL" clId="{707CEFDB-4C3B-4655-B372-2424F7B990A4}" dt="2023-04-04T00:09:09.064" v="4988"/>
          <ac:spMkLst>
            <pc:docMk/>
            <pc:sldMk cId="463979652" sldId="257"/>
            <ac:spMk id="126" creationId="{BA1C56E6-500D-F21F-39DB-415EA39C7BF6}"/>
          </ac:spMkLst>
        </pc:spChg>
        <pc:spChg chg="mod">
          <ac:chgData name="Sean Richard Dimalouw Lalla" userId="6d9c134c-574b-41c2-9bec-eb532400e391" providerId="ADAL" clId="{707CEFDB-4C3B-4655-B372-2424F7B990A4}" dt="2023-04-04T00:09:09.064" v="4988"/>
          <ac:spMkLst>
            <pc:docMk/>
            <pc:sldMk cId="463979652" sldId="257"/>
            <ac:spMk id="127" creationId="{920F49F4-C7CE-D82E-214D-0F0B400B5E00}"/>
          </ac:spMkLst>
        </pc:spChg>
        <pc:spChg chg="del">
          <ac:chgData name="Sean Richard Dimalouw Lalla" userId="6d9c134c-574b-41c2-9bec-eb532400e391" providerId="ADAL" clId="{707CEFDB-4C3B-4655-B372-2424F7B990A4}" dt="2023-04-03T16:57:16.759" v="1647" actId="478"/>
          <ac:spMkLst>
            <pc:docMk/>
            <pc:sldMk cId="463979652" sldId="257"/>
            <ac:spMk id="383" creationId="{1F3BCE59-B7F1-47B1-8B3F-747B767F0B69}"/>
          </ac:spMkLst>
        </pc:spChg>
        <pc:spChg chg="mod">
          <ac:chgData name="Sean Richard Dimalouw Lalla" userId="6d9c134c-574b-41c2-9bec-eb532400e391" providerId="ADAL" clId="{707CEFDB-4C3B-4655-B372-2424F7B990A4}" dt="2023-04-04T01:43:12.915" v="8984"/>
          <ac:spMkLst>
            <pc:docMk/>
            <pc:sldMk cId="463979652" sldId="257"/>
            <ac:spMk id="384" creationId="{9A944A62-AC58-79F6-945B-B0322A85F69E}"/>
          </ac:spMkLst>
        </pc:spChg>
        <pc:spChg chg="add del mod">
          <ac:chgData name="Sean Richard Dimalouw Lalla" userId="6d9c134c-574b-41c2-9bec-eb532400e391" providerId="ADAL" clId="{707CEFDB-4C3B-4655-B372-2424F7B990A4}" dt="2023-04-04T00:09:10.610" v="4989"/>
          <ac:spMkLst>
            <pc:docMk/>
            <pc:sldMk cId="463979652" sldId="257"/>
            <ac:spMk id="384" creationId="{9E176FCA-6569-AF6D-60F8-96530324FA3E}"/>
          </ac:spMkLst>
        </pc:spChg>
        <pc:spChg chg="del">
          <ac:chgData name="Sean Richard Dimalouw Lalla" userId="6d9c134c-574b-41c2-9bec-eb532400e391" providerId="ADAL" clId="{707CEFDB-4C3B-4655-B372-2424F7B990A4}" dt="2023-04-03T16:57:16.759" v="1647" actId="478"/>
          <ac:spMkLst>
            <pc:docMk/>
            <pc:sldMk cId="463979652" sldId="257"/>
            <ac:spMk id="384" creationId="{DA9D0530-E79D-4000-AE98-C9FEC267A373}"/>
          </ac:spMkLst>
        </pc:spChg>
        <pc:spChg chg="mod">
          <ac:chgData name="Sean Richard Dimalouw Lalla" userId="6d9c134c-574b-41c2-9bec-eb532400e391" providerId="ADAL" clId="{707CEFDB-4C3B-4655-B372-2424F7B990A4}" dt="2023-04-04T01:43:12.915" v="8984"/>
          <ac:spMkLst>
            <pc:docMk/>
            <pc:sldMk cId="463979652" sldId="257"/>
            <ac:spMk id="385" creationId="{C864C35A-2FFB-D326-CE4F-9F804ED9C130}"/>
          </ac:spMkLst>
        </pc:spChg>
        <pc:spChg chg="add del mod">
          <ac:chgData name="Sean Richard Dimalouw Lalla" userId="6d9c134c-574b-41c2-9bec-eb532400e391" providerId="ADAL" clId="{707CEFDB-4C3B-4655-B372-2424F7B990A4}" dt="2023-04-04T00:09:10.610" v="4989"/>
          <ac:spMkLst>
            <pc:docMk/>
            <pc:sldMk cId="463979652" sldId="257"/>
            <ac:spMk id="385" creationId="{D89219B2-E3FF-4277-249D-3F67C4FA43DD}"/>
          </ac:spMkLst>
        </pc:spChg>
        <pc:spChg chg="mod">
          <ac:chgData name="Sean Richard Dimalouw Lalla" userId="6d9c134c-574b-41c2-9bec-eb532400e391" providerId="ADAL" clId="{707CEFDB-4C3B-4655-B372-2424F7B990A4}" dt="2023-04-04T01:43:12.915" v="8984"/>
          <ac:spMkLst>
            <pc:docMk/>
            <pc:sldMk cId="463979652" sldId="257"/>
            <ac:spMk id="386" creationId="{4C9D7328-1B65-9089-3468-3FE1E0A4C2F5}"/>
          </ac:spMkLst>
        </pc:spChg>
        <pc:spChg chg="mod">
          <ac:chgData name="Sean Richard Dimalouw Lalla" userId="6d9c134c-574b-41c2-9bec-eb532400e391" providerId="ADAL" clId="{707CEFDB-4C3B-4655-B372-2424F7B990A4}" dt="2023-04-04T01:56:37.044" v="9133" actId="14100"/>
          <ac:spMkLst>
            <pc:docMk/>
            <pc:sldMk cId="463979652" sldId="257"/>
            <ac:spMk id="388" creationId="{1F7DA950-59F6-4E84-ABE3-3B2A9665364C}"/>
          </ac:spMkLst>
        </pc:spChg>
        <pc:spChg chg="mod">
          <ac:chgData name="Sean Richard Dimalouw Lalla" userId="6d9c134c-574b-41c2-9bec-eb532400e391" providerId="ADAL" clId="{707CEFDB-4C3B-4655-B372-2424F7B990A4}" dt="2023-04-04T01:56:37.044" v="9133" actId="14100"/>
          <ac:spMkLst>
            <pc:docMk/>
            <pc:sldMk cId="463979652" sldId="257"/>
            <ac:spMk id="389" creationId="{404DECBA-6D21-487D-AB0A-C76C69F96A1D}"/>
          </ac:spMkLst>
        </pc:spChg>
        <pc:spChg chg="mod">
          <ac:chgData name="Sean Richard Dimalouw Lalla" userId="6d9c134c-574b-41c2-9bec-eb532400e391" providerId="ADAL" clId="{707CEFDB-4C3B-4655-B372-2424F7B990A4}" dt="2023-04-04T01:56:42.616" v="9134" actId="1076"/>
          <ac:spMkLst>
            <pc:docMk/>
            <pc:sldMk cId="463979652" sldId="257"/>
            <ac:spMk id="390" creationId="{9D5657BD-7459-4A84-BD45-11D48B9898AE}"/>
          </ac:spMkLst>
        </pc:spChg>
        <pc:spChg chg="mod">
          <ac:chgData name="Sean Richard Dimalouw Lalla" userId="6d9c134c-574b-41c2-9bec-eb532400e391" providerId="ADAL" clId="{707CEFDB-4C3B-4655-B372-2424F7B990A4}" dt="2023-04-04T01:43:12.915" v="8984"/>
          <ac:spMkLst>
            <pc:docMk/>
            <pc:sldMk cId="463979652" sldId="257"/>
            <ac:spMk id="391" creationId="{3ABA2A5A-BA47-9C12-67E3-4D7F87BA52E0}"/>
          </ac:spMkLst>
        </pc:spChg>
        <pc:spChg chg="add del mod">
          <ac:chgData name="Sean Richard Dimalouw Lalla" userId="6d9c134c-574b-41c2-9bec-eb532400e391" providerId="ADAL" clId="{707CEFDB-4C3B-4655-B372-2424F7B990A4}" dt="2023-04-04T00:09:10.610" v="4989"/>
          <ac:spMkLst>
            <pc:docMk/>
            <pc:sldMk cId="463979652" sldId="257"/>
            <ac:spMk id="391" creationId="{68761C0F-7479-58E1-FEE4-1F2D1117965E}"/>
          </ac:spMkLst>
        </pc:spChg>
        <pc:spChg chg="mod">
          <ac:chgData name="Sean Richard Dimalouw Lalla" userId="6d9c134c-574b-41c2-9bec-eb532400e391" providerId="ADAL" clId="{707CEFDB-4C3B-4655-B372-2424F7B990A4}" dt="2023-04-04T01:43:12.915" v="8984"/>
          <ac:spMkLst>
            <pc:docMk/>
            <pc:sldMk cId="463979652" sldId="257"/>
            <ac:spMk id="392" creationId="{0F047C9A-2575-E200-1F81-FCA1B3C3C7F2}"/>
          </ac:spMkLst>
        </pc:spChg>
        <pc:spChg chg="add del mod">
          <ac:chgData name="Sean Richard Dimalouw Lalla" userId="6d9c134c-574b-41c2-9bec-eb532400e391" providerId="ADAL" clId="{707CEFDB-4C3B-4655-B372-2424F7B990A4}" dt="2023-04-04T00:09:10.610" v="4989"/>
          <ac:spMkLst>
            <pc:docMk/>
            <pc:sldMk cId="463979652" sldId="257"/>
            <ac:spMk id="392" creationId="{4600C718-749E-5F62-1A2B-0C87EF5DBB8C}"/>
          </ac:spMkLst>
        </pc:spChg>
        <pc:spChg chg="add del mod">
          <ac:chgData name="Sean Richard Dimalouw Lalla" userId="6d9c134c-574b-41c2-9bec-eb532400e391" providerId="ADAL" clId="{707CEFDB-4C3B-4655-B372-2424F7B990A4}" dt="2023-04-04T00:09:10.610" v="4989"/>
          <ac:spMkLst>
            <pc:docMk/>
            <pc:sldMk cId="463979652" sldId="257"/>
            <ac:spMk id="393" creationId="{7A37F2E0-64C4-9C7F-9EE5-790DAF7B590A}"/>
          </ac:spMkLst>
        </pc:spChg>
        <pc:spChg chg="mod">
          <ac:chgData name="Sean Richard Dimalouw Lalla" userId="6d9c134c-574b-41c2-9bec-eb532400e391" providerId="ADAL" clId="{707CEFDB-4C3B-4655-B372-2424F7B990A4}" dt="2023-04-04T01:43:12.915" v="8984"/>
          <ac:spMkLst>
            <pc:docMk/>
            <pc:sldMk cId="463979652" sldId="257"/>
            <ac:spMk id="393" creationId="{A12238D6-9C54-DC4F-A143-768FDCC0D1D8}"/>
          </ac:spMkLst>
        </pc:spChg>
        <pc:spChg chg="add del mod">
          <ac:chgData name="Sean Richard Dimalouw Lalla" userId="6d9c134c-574b-41c2-9bec-eb532400e391" providerId="ADAL" clId="{707CEFDB-4C3B-4655-B372-2424F7B990A4}" dt="2023-04-04T00:09:10.610" v="4989"/>
          <ac:spMkLst>
            <pc:docMk/>
            <pc:sldMk cId="463979652" sldId="257"/>
            <ac:spMk id="394" creationId="{59E7FF47-A44B-B466-7167-A09CD6883F6B}"/>
          </ac:spMkLst>
        </pc:spChg>
        <pc:spChg chg="mod">
          <ac:chgData name="Sean Richard Dimalouw Lalla" userId="6d9c134c-574b-41c2-9bec-eb532400e391" providerId="ADAL" clId="{707CEFDB-4C3B-4655-B372-2424F7B990A4}" dt="2023-04-04T01:43:12.915" v="8984"/>
          <ac:spMkLst>
            <pc:docMk/>
            <pc:sldMk cId="463979652" sldId="257"/>
            <ac:spMk id="394" creationId="{D4A486A9-0184-E3C4-5B74-CC714CC713DE}"/>
          </ac:spMkLst>
        </pc:spChg>
        <pc:spChg chg="mod">
          <ac:chgData name="Sean Richard Dimalouw Lalla" userId="6d9c134c-574b-41c2-9bec-eb532400e391" providerId="ADAL" clId="{707CEFDB-4C3B-4655-B372-2424F7B990A4}" dt="2023-04-04T01:43:12.915" v="8984"/>
          <ac:spMkLst>
            <pc:docMk/>
            <pc:sldMk cId="463979652" sldId="257"/>
            <ac:spMk id="395" creationId="{00DC0110-0DC8-D3F7-4C2B-E94B2E13D7C1}"/>
          </ac:spMkLst>
        </pc:spChg>
        <pc:spChg chg="add del mod">
          <ac:chgData name="Sean Richard Dimalouw Lalla" userId="6d9c134c-574b-41c2-9bec-eb532400e391" providerId="ADAL" clId="{707CEFDB-4C3B-4655-B372-2424F7B990A4}" dt="2023-04-04T00:09:10.610" v="4989"/>
          <ac:spMkLst>
            <pc:docMk/>
            <pc:sldMk cId="463979652" sldId="257"/>
            <ac:spMk id="395" creationId="{B0B1A4B9-D886-B357-6F64-0A72524B07AF}"/>
          </ac:spMkLst>
        </pc:spChg>
        <pc:spChg chg="del">
          <ac:chgData name="Sean Richard Dimalouw Lalla" userId="6d9c134c-574b-41c2-9bec-eb532400e391" providerId="ADAL" clId="{707CEFDB-4C3B-4655-B372-2424F7B990A4}" dt="2023-04-03T16:57:16.759" v="1647" actId="478"/>
          <ac:spMkLst>
            <pc:docMk/>
            <pc:sldMk cId="463979652" sldId="257"/>
            <ac:spMk id="396" creationId="{3B2C4016-DA0E-4FF0-AD25-EB61856F7C1B}"/>
          </ac:spMkLst>
        </pc:spChg>
        <pc:spChg chg="mod">
          <ac:chgData name="Sean Richard Dimalouw Lalla" userId="6d9c134c-574b-41c2-9bec-eb532400e391" providerId="ADAL" clId="{707CEFDB-4C3B-4655-B372-2424F7B990A4}" dt="2023-04-04T01:43:12.915" v="8984"/>
          <ac:spMkLst>
            <pc:docMk/>
            <pc:sldMk cId="463979652" sldId="257"/>
            <ac:spMk id="396" creationId="{E1238658-82EF-9BBE-E059-900453969801}"/>
          </ac:spMkLst>
        </pc:spChg>
        <pc:spChg chg="mod">
          <ac:chgData name="Sean Richard Dimalouw Lalla" userId="6d9c134c-574b-41c2-9bec-eb532400e391" providerId="ADAL" clId="{707CEFDB-4C3B-4655-B372-2424F7B990A4}" dt="2023-04-04T01:44:37.942" v="9007" actId="20577"/>
          <ac:spMkLst>
            <pc:docMk/>
            <pc:sldMk cId="463979652" sldId="257"/>
            <ac:spMk id="397" creationId="{867C0686-150E-4240-98CE-0D48992FF8D4}"/>
          </ac:spMkLst>
        </pc:spChg>
        <pc:spChg chg="mod">
          <ac:chgData name="Sean Richard Dimalouw Lalla" userId="6d9c134c-574b-41c2-9bec-eb532400e391" providerId="ADAL" clId="{707CEFDB-4C3B-4655-B372-2424F7B990A4}" dt="2023-04-04T01:43:12.915" v="8984"/>
          <ac:spMkLst>
            <pc:docMk/>
            <pc:sldMk cId="463979652" sldId="257"/>
            <ac:spMk id="399" creationId="{913F6ACF-768A-307C-6265-A8A42A783480}"/>
          </ac:spMkLst>
        </pc:spChg>
        <pc:spChg chg="add del mod">
          <ac:chgData name="Sean Richard Dimalouw Lalla" userId="6d9c134c-574b-41c2-9bec-eb532400e391" providerId="ADAL" clId="{707CEFDB-4C3B-4655-B372-2424F7B990A4}" dt="2023-04-04T00:09:10.610" v="4989"/>
          <ac:spMkLst>
            <pc:docMk/>
            <pc:sldMk cId="463979652" sldId="257"/>
            <ac:spMk id="399" creationId="{9CDDF94E-B48A-6828-93D1-6EA5FB13B131}"/>
          </ac:spMkLst>
        </pc:spChg>
        <pc:spChg chg="mod">
          <ac:chgData name="Sean Richard Dimalouw Lalla" userId="6d9c134c-574b-41c2-9bec-eb532400e391" providerId="ADAL" clId="{707CEFDB-4C3B-4655-B372-2424F7B990A4}" dt="2023-04-04T01:43:12.915" v="8984"/>
          <ac:spMkLst>
            <pc:docMk/>
            <pc:sldMk cId="463979652" sldId="257"/>
            <ac:spMk id="401" creationId="{6B9B57C3-B377-5A96-EC38-6323C5B89953}"/>
          </ac:spMkLst>
        </pc:spChg>
        <pc:spChg chg="add del mod">
          <ac:chgData name="Sean Richard Dimalouw Lalla" userId="6d9c134c-574b-41c2-9bec-eb532400e391" providerId="ADAL" clId="{707CEFDB-4C3B-4655-B372-2424F7B990A4}" dt="2023-04-04T00:09:10.610" v="4989"/>
          <ac:spMkLst>
            <pc:docMk/>
            <pc:sldMk cId="463979652" sldId="257"/>
            <ac:spMk id="401" creationId="{B25BEB6C-EFEE-E7EC-C3E7-D53C3FF3F39D}"/>
          </ac:spMkLst>
        </pc:spChg>
        <pc:spChg chg="mod">
          <ac:chgData name="Sean Richard Dimalouw Lalla" userId="6d9c134c-574b-41c2-9bec-eb532400e391" providerId="ADAL" clId="{707CEFDB-4C3B-4655-B372-2424F7B990A4}" dt="2023-04-04T01:25:39.379" v="8952" actId="20577"/>
          <ac:spMkLst>
            <pc:docMk/>
            <pc:sldMk cId="463979652" sldId="257"/>
            <ac:spMk id="402" creationId="{54437049-24F3-4E93-8B94-F4E4DA405785}"/>
          </ac:spMkLst>
        </pc:spChg>
        <pc:spChg chg="mod">
          <ac:chgData name="Sean Richard Dimalouw Lalla" userId="6d9c134c-574b-41c2-9bec-eb532400e391" providerId="ADAL" clId="{707CEFDB-4C3B-4655-B372-2424F7B990A4}" dt="2023-04-04T01:43:12.915" v="8984"/>
          <ac:spMkLst>
            <pc:docMk/>
            <pc:sldMk cId="463979652" sldId="257"/>
            <ac:spMk id="403" creationId="{F3C53710-D468-4916-0273-A91444AC8953}"/>
          </ac:spMkLst>
        </pc:spChg>
        <pc:spChg chg="mod">
          <ac:chgData name="Sean Richard Dimalouw Lalla" userId="6d9c134c-574b-41c2-9bec-eb532400e391" providerId="ADAL" clId="{707CEFDB-4C3B-4655-B372-2424F7B990A4}" dt="2023-04-04T01:43:12.915" v="8984"/>
          <ac:spMkLst>
            <pc:docMk/>
            <pc:sldMk cId="463979652" sldId="257"/>
            <ac:spMk id="404" creationId="{26EE30C2-60BD-5496-CA6C-5E42EE9EA603}"/>
          </ac:spMkLst>
        </pc:spChg>
        <pc:spChg chg="mod">
          <ac:chgData name="Sean Richard Dimalouw Lalla" userId="6d9c134c-574b-41c2-9bec-eb532400e391" providerId="ADAL" clId="{707CEFDB-4C3B-4655-B372-2424F7B990A4}" dt="2023-04-04T01:43:12.915" v="8984"/>
          <ac:spMkLst>
            <pc:docMk/>
            <pc:sldMk cId="463979652" sldId="257"/>
            <ac:spMk id="405" creationId="{11D72771-00FE-65C5-3CE1-E3D87B2FC248}"/>
          </ac:spMkLst>
        </pc:spChg>
        <pc:spChg chg="add del mod">
          <ac:chgData name="Sean Richard Dimalouw Lalla" userId="6d9c134c-574b-41c2-9bec-eb532400e391" providerId="ADAL" clId="{707CEFDB-4C3B-4655-B372-2424F7B990A4}" dt="2023-04-04T00:09:10.610" v="4989"/>
          <ac:spMkLst>
            <pc:docMk/>
            <pc:sldMk cId="463979652" sldId="257"/>
            <ac:spMk id="405" creationId="{173A55F4-A432-4F3B-8520-4733FD0E9723}"/>
          </ac:spMkLst>
        </pc:spChg>
        <pc:spChg chg="add del mod">
          <ac:chgData name="Sean Richard Dimalouw Lalla" userId="6d9c134c-574b-41c2-9bec-eb532400e391" providerId="ADAL" clId="{707CEFDB-4C3B-4655-B372-2424F7B990A4}" dt="2023-04-04T00:09:10.610" v="4989"/>
          <ac:spMkLst>
            <pc:docMk/>
            <pc:sldMk cId="463979652" sldId="257"/>
            <ac:spMk id="406" creationId="{A86523F4-1F79-7813-EAE2-3080DCAC3A0C}"/>
          </ac:spMkLst>
        </pc:spChg>
        <pc:spChg chg="mod">
          <ac:chgData name="Sean Richard Dimalouw Lalla" userId="6d9c134c-574b-41c2-9bec-eb532400e391" providerId="ADAL" clId="{707CEFDB-4C3B-4655-B372-2424F7B990A4}" dt="2023-04-04T01:43:12.915" v="8984"/>
          <ac:spMkLst>
            <pc:docMk/>
            <pc:sldMk cId="463979652" sldId="257"/>
            <ac:spMk id="406" creationId="{BD1BA8AF-884B-74D0-A854-271FA8D545CD}"/>
          </ac:spMkLst>
        </pc:spChg>
        <pc:spChg chg="mod">
          <ac:chgData name="Sean Richard Dimalouw Lalla" userId="6d9c134c-574b-41c2-9bec-eb532400e391" providerId="ADAL" clId="{707CEFDB-4C3B-4655-B372-2424F7B990A4}" dt="2023-04-04T01:43:12.915" v="8984"/>
          <ac:spMkLst>
            <pc:docMk/>
            <pc:sldMk cId="463979652" sldId="257"/>
            <ac:spMk id="407" creationId="{3D14BE9B-8485-101E-A0AC-676D63422C48}"/>
          </ac:spMkLst>
        </pc:spChg>
        <pc:spChg chg="add del mod">
          <ac:chgData name="Sean Richard Dimalouw Lalla" userId="6d9c134c-574b-41c2-9bec-eb532400e391" providerId="ADAL" clId="{707CEFDB-4C3B-4655-B372-2424F7B990A4}" dt="2023-04-04T00:09:10.610" v="4989"/>
          <ac:spMkLst>
            <pc:docMk/>
            <pc:sldMk cId="463979652" sldId="257"/>
            <ac:spMk id="407" creationId="{797FB211-CDDC-8937-0E35-1BF30B206B7D}"/>
          </ac:spMkLst>
        </pc:spChg>
        <pc:spChg chg="mod">
          <ac:chgData name="Sean Richard Dimalouw Lalla" userId="6d9c134c-574b-41c2-9bec-eb532400e391" providerId="ADAL" clId="{707CEFDB-4C3B-4655-B372-2424F7B990A4}" dt="2023-04-04T01:43:12.915" v="8984"/>
          <ac:spMkLst>
            <pc:docMk/>
            <pc:sldMk cId="463979652" sldId="257"/>
            <ac:spMk id="408" creationId="{1A3043F1-8601-E727-332C-A53F60E10CCF}"/>
          </ac:spMkLst>
        </pc:spChg>
        <pc:spChg chg="add del mod">
          <ac:chgData name="Sean Richard Dimalouw Lalla" userId="6d9c134c-574b-41c2-9bec-eb532400e391" providerId="ADAL" clId="{707CEFDB-4C3B-4655-B372-2424F7B990A4}" dt="2023-04-04T00:09:10.610" v="4989"/>
          <ac:spMkLst>
            <pc:docMk/>
            <pc:sldMk cId="463979652" sldId="257"/>
            <ac:spMk id="408" creationId="{9621982D-4642-C7A1-94FC-EF1FF20C7F39}"/>
          </ac:spMkLst>
        </pc:spChg>
        <pc:spChg chg="mod">
          <ac:chgData name="Sean Richard Dimalouw Lalla" userId="6d9c134c-574b-41c2-9bec-eb532400e391" providerId="ADAL" clId="{707CEFDB-4C3B-4655-B372-2424F7B990A4}" dt="2023-04-04T01:39:55.250" v="8978" actId="1076"/>
          <ac:spMkLst>
            <pc:docMk/>
            <pc:sldMk cId="463979652" sldId="257"/>
            <ac:spMk id="409" creationId="{63FCAA58-BB96-4137-9D80-80517A673479}"/>
          </ac:spMkLst>
        </pc:spChg>
        <pc:spChg chg="mod">
          <ac:chgData name="Sean Richard Dimalouw Lalla" userId="6d9c134c-574b-41c2-9bec-eb532400e391" providerId="ADAL" clId="{707CEFDB-4C3B-4655-B372-2424F7B990A4}" dt="2023-04-04T01:43:12.915" v="8984"/>
          <ac:spMkLst>
            <pc:docMk/>
            <pc:sldMk cId="463979652" sldId="257"/>
            <ac:spMk id="410" creationId="{3D0504D9-3227-2388-DDA4-14E10596A528}"/>
          </ac:spMkLst>
        </pc:spChg>
        <pc:spChg chg="del">
          <ac:chgData name="Sean Richard Dimalouw Lalla" userId="6d9c134c-574b-41c2-9bec-eb532400e391" providerId="ADAL" clId="{707CEFDB-4C3B-4655-B372-2424F7B990A4}" dt="2023-04-03T16:57:35.836" v="1650" actId="478"/>
          <ac:spMkLst>
            <pc:docMk/>
            <pc:sldMk cId="463979652" sldId="257"/>
            <ac:spMk id="410" creationId="{63A21AE8-10E1-41DB-953D-00D7DF141F76}"/>
          </ac:spMkLst>
        </pc:spChg>
        <pc:spChg chg="mod">
          <ac:chgData name="Sean Richard Dimalouw Lalla" userId="6d9c134c-574b-41c2-9bec-eb532400e391" providerId="ADAL" clId="{707CEFDB-4C3B-4655-B372-2424F7B990A4}" dt="2023-04-04T01:43:12.915" v="8984"/>
          <ac:spMkLst>
            <pc:docMk/>
            <pc:sldMk cId="463979652" sldId="257"/>
            <ac:spMk id="411" creationId="{64AC4166-EF70-36BB-A4C4-4645B2676B44}"/>
          </ac:spMkLst>
        </pc:spChg>
        <pc:spChg chg="add del mod">
          <ac:chgData name="Sean Richard Dimalouw Lalla" userId="6d9c134c-574b-41c2-9bec-eb532400e391" providerId="ADAL" clId="{707CEFDB-4C3B-4655-B372-2424F7B990A4}" dt="2023-04-04T00:09:10.610" v="4989"/>
          <ac:spMkLst>
            <pc:docMk/>
            <pc:sldMk cId="463979652" sldId="257"/>
            <ac:spMk id="411" creationId="{90CECAB5-4302-2D6C-4E91-864E27894EE7}"/>
          </ac:spMkLst>
        </pc:spChg>
        <pc:spChg chg="mod">
          <ac:chgData name="Sean Richard Dimalouw Lalla" userId="6d9c134c-574b-41c2-9bec-eb532400e391" providerId="ADAL" clId="{707CEFDB-4C3B-4655-B372-2424F7B990A4}" dt="2023-04-04T01:43:12.915" v="8984"/>
          <ac:spMkLst>
            <pc:docMk/>
            <pc:sldMk cId="463979652" sldId="257"/>
            <ac:spMk id="412" creationId="{3E3F25B8-2A44-80C4-F598-DB974FDEFAC8}"/>
          </ac:spMkLst>
        </pc:spChg>
        <pc:spChg chg="add del mod">
          <ac:chgData name="Sean Richard Dimalouw Lalla" userId="6d9c134c-574b-41c2-9bec-eb532400e391" providerId="ADAL" clId="{707CEFDB-4C3B-4655-B372-2424F7B990A4}" dt="2023-04-04T00:09:10.610" v="4989"/>
          <ac:spMkLst>
            <pc:docMk/>
            <pc:sldMk cId="463979652" sldId="257"/>
            <ac:spMk id="413" creationId="{23EDDC79-C47A-EE66-DC67-01696EE85050}"/>
          </ac:spMkLst>
        </pc:spChg>
        <pc:spChg chg="mod">
          <ac:chgData name="Sean Richard Dimalouw Lalla" userId="6d9c134c-574b-41c2-9bec-eb532400e391" providerId="ADAL" clId="{707CEFDB-4C3B-4655-B372-2424F7B990A4}" dt="2023-04-04T01:43:12.915" v="8984"/>
          <ac:spMkLst>
            <pc:docMk/>
            <pc:sldMk cId="463979652" sldId="257"/>
            <ac:spMk id="413" creationId="{DD3B3758-7854-96AF-BE10-8999BC80A067}"/>
          </ac:spMkLst>
        </pc:spChg>
        <pc:spChg chg="mod">
          <ac:chgData name="Sean Richard Dimalouw Lalla" userId="6d9c134c-574b-41c2-9bec-eb532400e391" providerId="ADAL" clId="{707CEFDB-4C3B-4655-B372-2424F7B990A4}" dt="2023-04-04T01:43:12.915" v="8984"/>
          <ac:spMkLst>
            <pc:docMk/>
            <pc:sldMk cId="463979652" sldId="257"/>
            <ac:spMk id="414" creationId="{11FB441E-2D9F-DBE8-5321-DBD488F6E964}"/>
          </ac:spMkLst>
        </pc:spChg>
        <pc:spChg chg="add del mod">
          <ac:chgData name="Sean Richard Dimalouw Lalla" userId="6d9c134c-574b-41c2-9bec-eb532400e391" providerId="ADAL" clId="{707CEFDB-4C3B-4655-B372-2424F7B990A4}" dt="2023-04-04T00:09:10.610" v="4989"/>
          <ac:spMkLst>
            <pc:docMk/>
            <pc:sldMk cId="463979652" sldId="257"/>
            <ac:spMk id="414" creationId="{D9BA1B84-61AD-998C-B074-4C4B7D91CD09}"/>
          </ac:spMkLst>
        </pc:spChg>
        <pc:spChg chg="add del mod">
          <ac:chgData name="Sean Richard Dimalouw Lalla" userId="6d9c134c-574b-41c2-9bec-eb532400e391" providerId="ADAL" clId="{707CEFDB-4C3B-4655-B372-2424F7B990A4}" dt="2023-04-04T00:09:10.610" v="4989"/>
          <ac:spMkLst>
            <pc:docMk/>
            <pc:sldMk cId="463979652" sldId="257"/>
            <ac:spMk id="415" creationId="{3CCC7887-BDF6-DD1B-B3AA-E2A53F9A3FF9}"/>
          </ac:spMkLst>
        </pc:spChg>
        <pc:spChg chg="mod">
          <ac:chgData name="Sean Richard Dimalouw Lalla" userId="6d9c134c-574b-41c2-9bec-eb532400e391" providerId="ADAL" clId="{707CEFDB-4C3B-4655-B372-2424F7B990A4}" dt="2023-04-04T01:43:12.915" v="8984"/>
          <ac:spMkLst>
            <pc:docMk/>
            <pc:sldMk cId="463979652" sldId="257"/>
            <ac:spMk id="415" creationId="{D42DF854-E445-0C33-D9EB-1F367E1F160E}"/>
          </ac:spMkLst>
        </pc:spChg>
        <pc:spChg chg="mod">
          <ac:chgData name="Sean Richard Dimalouw Lalla" userId="6d9c134c-574b-41c2-9bec-eb532400e391" providerId="ADAL" clId="{707CEFDB-4C3B-4655-B372-2424F7B990A4}" dt="2023-04-04T01:43:12.915" v="8984"/>
          <ac:spMkLst>
            <pc:docMk/>
            <pc:sldMk cId="463979652" sldId="257"/>
            <ac:spMk id="416" creationId="{2FD9BF6E-7B74-23E3-1711-7330CB5AE8ED}"/>
          </ac:spMkLst>
        </pc:spChg>
        <pc:spChg chg="mod">
          <ac:chgData name="Sean Richard Dimalouw Lalla" userId="6d9c134c-574b-41c2-9bec-eb532400e391" providerId="ADAL" clId="{707CEFDB-4C3B-4655-B372-2424F7B990A4}" dt="2023-04-04T00:09:09.064" v="4988"/>
          <ac:spMkLst>
            <pc:docMk/>
            <pc:sldMk cId="463979652" sldId="257"/>
            <ac:spMk id="417" creationId="{91C65200-776D-5F7F-AB59-FEF4DA109177}"/>
          </ac:spMkLst>
        </pc:spChg>
        <pc:spChg chg="mod">
          <ac:chgData name="Sean Richard Dimalouw Lalla" userId="6d9c134c-574b-41c2-9bec-eb532400e391" providerId="ADAL" clId="{707CEFDB-4C3B-4655-B372-2424F7B990A4}" dt="2023-04-04T01:43:12.915" v="8984"/>
          <ac:spMkLst>
            <pc:docMk/>
            <pc:sldMk cId="463979652" sldId="257"/>
            <ac:spMk id="417" creationId="{EF887F40-B941-94A5-D60A-0CE6A20C7AC4}"/>
          </ac:spMkLst>
        </pc:spChg>
        <pc:spChg chg="mod">
          <ac:chgData name="Sean Richard Dimalouw Lalla" userId="6d9c134c-574b-41c2-9bec-eb532400e391" providerId="ADAL" clId="{707CEFDB-4C3B-4655-B372-2424F7B990A4}" dt="2023-04-04T00:09:09.064" v="4988"/>
          <ac:spMkLst>
            <pc:docMk/>
            <pc:sldMk cId="463979652" sldId="257"/>
            <ac:spMk id="418" creationId="{AF150C60-9F9A-FABF-A5AB-9336FA025EAC}"/>
          </ac:spMkLst>
        </pc:spChg>
        <pc:spChg chg="mod">
          <ac:chgData name="Sean Richard Dimalouw Lalla" userId="6d9c134c-574b-41c2-9bec-eb532400e391" providerId="ADAL" clId="{707CEFDB-4C3B-4655-B372-2424F7B990A4}" dt="2023-04-04T01:43:12.915" v="8984"/>
          <ac:spMkLst>
            <pc:docMk/>
            <pc:sldMk cId="463979652" sldId="257"/>
            <ac:spMk id="418" creationId="{E1892A4D-5C04-4149-EB37-A94D30AA2DB2}"/>
          </ac:spMkLst>
        </pc:spChg>
        <pc:spChg chg="mod">
          <ac:chgData name="Sean Richard Dimalouw Lalla" userId="6d9c134c-574b-41c2-9bec-eb532400e391" providerId="ADAL" clId="{707CEFDB-4C3B-4655-B372-2424F7B990A4}" dt="2023-04-04T01:43:12.915" v="8984"/>
          <ac:spMkLst>
            <pc:docMk/>
            <pc:sldMk cId="463979652" sldId="257"/>
            <ac:spMk id="419" creationId="{8450B32F-3741-1513-80DA-37F61B7F1A99}"/>
          </ac:spMkLst>
        </pc:spChg>
        <pc:spChg chg="mod">
          <ac:chgData name="Sean Richard Dimalouw Lalla" userId="6d9c134c-574b-41c2-9bec-eb532400e391" providerId="ADAL" clId="{707CEFDB-4C3B-4655-B372-2424F7B990A4}" dt="2023-04-04T00:09:09.064" v="4988"/>
          <ac:spMkLst>
            <pc:docMk/>
            <pc:sldMk cId="463979652" sldId="257"/>
            <ac:spMk id="419" creationId="{F96B1040-038E-0163-45D6-51907B667F64}"/>
          </ac:spMkLst>
        </pc:spChg>
        <pc:spChg chg="mod">
          <ac:chgData name="Sean Richard Dimalouw Lalla" userId="6d9c134c-574b-41c2-9bec-eb532400e391" providerId="ADAL" clId="{707CEFDB-4C3B-4655-B372-2424F7B990A4}" dt="2023-04-04T00:09:09.064" v="4988"/>
          <ac:spMkLst>
            <pc:docMk/>
            <pc:sldMk cId="463979652" sldId="257"/>
            <ac:spMk id="420" creationId="{982D13AD-C057-A405-D869-8CA95136028A}"/>
          </ac:spMkLst>
        </pc:spChg>
        <pc:spChg chg="mod">
          <ac:chgData name="Sean Richard Dimalouw Lalla" userId="6d9c134c-574b-41c2-9bec-eb532400e391" providerId="ADAL" clId="{707CEFDB-4C3B-4655-B372-2424F7B990A4}" dt="2023-04-04T01:43:12.915" v="8984"/>
          <ac:spMkLst>
            <pc:docMk/>
            <pc:sldMk cId="463979652" sldId="257"/>
            <ac:spMk id="420" creationId="{BCA2DB74-6012-D93B-AE63-97025D85437B}"/>
          </ac:spMkLst>
        </pc:spChg>
        <pc:spChg chg="mod">
          <ac:chgData name="Sean Richard Dimalouw Lalla" userId="6d9c134c-574b-41c2-9bec-eb532400e391" providerId="ADAL" clId="{707CEFDB-4C3B-4655-B372-2424F7B990A4}" dt="2023-04-04T00:09:09.064" v="4988"/>
          <ac:spMkLst>
            <pc:docMk/>
            <pc:sldMk cId="463979652" sldId="257"/>
            <ac:spMk id="422" creationId="{B02962FF-CC87-5181-82F8-99DF7200657A}"/>
          </ac:spMkLst>
        </pc:spChg>
        <pc:spChg chg="mod">
          <ac:chgData name="Sean Richard Dimalouw Lalla" userId="6d9c134c-574b-41c2-9bec-eb532400e391" providerId="ADAL" clId="{707CEFDB-4C3B-4655-B372-2424F7B990A4}" dt="2023-04-04T00:09:09.064" v="4988"/>
          <ac:spMkLst>
            <pc:docMk/>
            <pc:sldMk cId="463979652" sldId="257"/>
            <ac:spMk id="423" creationId="{3D996ED5-6E74-1409-8AB7-9B2FEDDB73E6}"/>
          </ac:spMkLst>
        </pc:spChg>
        <pc:spChg chg="mod">
          <ac:chgData name="Sean Richard Dimalouw Lalla" userId="6d9c134c-574b-41c2-9bec-eb532400e391" providerId="ADAL" clId="{707CEFDB-4C3B-4655-B372-2424F7B990A4}" dt="2023-04-04T01:43:12.915" v="8984"/>
          <ac:spMkLst>
            <pc:docMk/>
            <pc:sldMk cId="463979652" sldId="257"/>
            <ac:spMk id="424" creationId="{BCC43DDD-6693-9421-39BD-A4F06F370EC5}"/>
          </ac:spMkLst>
        </pc:spChg>
        <pc:spChg chg="mod">
          <ac:chgData name="Sean Richard Dimalouw Lalla" userId="6d9c134c-574b-41c2-9bec-eb532400e391" providerId="ADAL" clId="{707CEFDB-4C3B-4655-B372-2424F7B990A4}" dt="2023-04-04T00:09:09.064" v="4988"/>
          <ac:spMkLst>
            <pc:docMk/>
            <pc:sldMk cId="463979652" sldId="257"/>
            <ac:spMk id="424" creationId="{C77F636D-AF91-06DB-B846-C97CBAF1F20A}"/>
          </ac:spMkLst>
        </pc:spChg>
        <pc:spChg chg="mod">
          <ac:chgData name="Sean Richard Dimalouw Lalla" userId="6d9c134c-574b-41c2-9bec-eb532400e391" providerId="ADAL" clId="{707CEFDB-4C3B-4655-B372-2424F7B990A4}" dt="2023-04-04T00:09:09.064" v="4988"/>
          <ac:spMkLst>
            <pc:docMk/>
            <pc:sldMk cId="463979652" sldId="257"/>
            <ac:spMk id="425" creationId="{D6DEBFE4-85A3-7D71-D83D-02DC847ED466}"/>
          </ac:spMkLst>
        </pc:spChg>
        <pc:spChg chg="mod">
          <ac:chgData name="Sean Richard Dimalouw Lalla" userId="6d9c134c-574b-41c2-9bec-eb532400e391" providerId="ADAL" clId="{707CEFDB-4C3B-4655-B372-2424F7B990A4}" dt="2023-04-04T00:09:09.064" v="4988"/>
          <ac:spMkLst>
            <pc:docMk/>
            <pc:sldMk cId="463979652" sldId="257"/>
            <ac:spMk id="427" creationId="{B23C600B-690F-D904-BA50-B5D8F45CC7E0}"/>
          </ac:spMkLst>
        </pc:spChg>
        <pc:spChg chg="mod">
          <ac:chgData name="Sean Richard Dimalouw Lalla" userId="6d9c134c-574b-41c2-9bec-eb532400e391" providerId="ADAL" clId="{707CEFDB-4C3B-4655-B372-2424F7B990A4}" dt="2023-04-04T00:09:09.064" v="4988"/>
          <ac:spMkLst>
            <pc:docMk/>
            <pc:sldMk cId="463979652" sldId="257"/>
            <ac:spMk id="428" creationId="{FC39352C-40C9-F67B-41F4-4C97DDC4469E}"/>
          </ac:spMkLst>
        </pc:spChg>
        <pc:spChg chg="mod">
          <ac:chgData name="Sean Richard Dimalouw Lalla" userId="6d9c134c-574b-41c2-9bec-eb532400e391" providerId="ADAL" clId="{707CEFDB-4C3B-4655-B372-2424F7B990A4}" dt="2023-04-04T00:09:09.064" v="4988"/>
          <ac:spMkLst>
            <pc:docMk/>
            <pc:sldMk cId="463979652" sldId="257"/>
            <ac:spMk id="429" creationId="{E379EB6C-B414-1D0E-01F4-C730751611AF}"/>
          </ac:spMkLst>
        </pc:spChg>
        <pc:spChg chg="mod">
          <ac:chgData name="Sean Richard Dimalouw Lalla" userId="6d9c134c-574b-41c2-9bec-eb532400e391" providerId="ADAL" clId="{707CEFDB-4C3B-4655-B372-2424F7B990A4}" dt="2023-04-04T00:09:09.064" v="4988"/>
          <ac:spMkLst>
            <pc:docMk/>
            <pc:sldMk cId="463979652" sldId="257"/>
            <ac:spMk id="430" creationId="{F8705EA5-6BB8-B712-D8D3-D9821AFA9127}"/>
          </ac:spMkLst>
        </pc:spChg>
        <pc:spChg chg="mod">
          <ac:chgData name="Sean Richard Dimalouw Lalla" userId="6d9c134c-574b-41c2-9bec-eb532400e391" providerId="ADAL" clId="{707CEFDB-4C3B-4655-B372-2424F7B990A4}" dt="2023-04-04T01:43:12.915" v="8984"/>
          <ac:spMkLst>
            <pc:docMk/>
            <pc:sldMk cId="463979652" sldId="257"/>
            <ac:spMk id="432" creationId="{CCB6E806-6C94-5442-DDDB-72B61F743165}"/>
          </ac:spMkLst>
        </pc:spChg>
        <pc:spChg chg="mod">
          <ac:chgData name="Sean Richard Dimalouw Lalla" userId="6d9c134c-574b-41c2-9bec-eb532400e391" providerId="ADAL" clId="{707CEFDB-4C3B-4655-B372-2424F7B990A4}" dt="2023-04-04T00:09:09.064" v="4988"/>
          <ac:spMkLst>
            <pc:docMk/>
            <pc:sldMk cId="463979652" sldId="257"/>
            <ac:spMk id="432" creationId="{D3C3EFEF-C14D-E799-5BD0-743C590371D4}"/>
          </ac:spMkLst>
        </pc:spChg>
        <pc:spChg chg="mod">
          <ac:chgData name="Sean Richard Dimalouw Lalla" userId="6d9c134c-574b-41c2-9bec-eb532400e391" providerId="ADAL" clId="{707CEFDB-4C3B-4655-B372-2424F7B990A4}" dt="2023-04-04T00:09:09.064" v="4988"/>
          <ac:spMkLst>
            <pc:docMk/>
            <pc:sldMk cId="463979652" sldId="257"/>
            <ac:spMk id="433" creationId="{CDAAD4F9-2023-C983-7DF7-EA01009198B5}"/>
          </ac:spMkLst>
        </pc:spChg>
        <pc:spChg chg="mod">
          <ac:chgData name="Sean Richard Dimalouw Lalla" userId="6d9c134c-574b-41c2-9bec-eb532400e391" providerId="ADAL" clId="{707CEFDB-4C3B-4655-B372-2424F7B990A4}" dt="2023-04-04T01:43:12.915" v="8984"/>
          <ac:spMkLst>
            <pc:docMk/>
            <pc:sldMk cId="463979652" sldId="257"/>
            <ac:spMk id="433" creationId="{E055F27C-4599-D542-3E20-FCA57FDCA39A}"/>
          </ac:spMkLst>
        </pc:spChg>
        <pc:spChg chg="mod">
          <ac:chgData name="Sean Richard Dimalouw Lalla" userId="6d9c134c-574b-41c2-9bec-eb532400e391" providerId="ADAL" clId="{707CEFDB-4C3B-4655-B372-2424F7B990A4}" dt="2023-04-04T00:09:09.064" v="4988"/>
          <ac:spMkLst>
            <pc:docMk/>
            <pc:sldMk cId="463979652" sldId="257"/>
            <ac:spMk id="434" creationId="{54ED4B7D-4B21-8B5C-29AD-EA6F29BACAE1}"/>
          </ac:spMkLst>
        </pc:spChg>
        <pc:spChg chg="mod">
          <ac:chgData name="Sean Richard Dimalouw Lalla" userId="6d9c134c-574b-41c2-9bec-eb532400e391" providerId="ADAL" clId="{707CEFDB-4C3B-4655-B372-2424F7B990A4}" dt="2023-04-04T01:43:12.915" v="8984"/>
          <ac:spMkLst>
            <pc:docMk/>
            <pc:sldMk cId="463979652" sldId="257"/>
            <ac:spMk id="434" creationId="{6972E1C4-2899-9F01-A639-A5AD6B5439C1}"/>
          </ac:spMkLst>
        </pc:spChg>
        <pc:spChg chg="mod">
          <ac:chgData name="Sean Richard Dimalouw Lalla" userId="6d9c134c-574b-41c2-9bec-eb532400e391" providerId="ADAL" clId="{707CEFDB-4C3B-4655-B372-2424F7B990A4}" dt="2023-04-04T00:09:09.064" v="4988"/>
          <ac:spMkLst>
            <pc:docMk/>
            <pc:sldMk cId="463979652" sldId="257"/>
            <ac:spMk id="435" creationId="{1CA02B5D-772D-93A0-7698-F8774E97D323}"/>
          </ac:spMkLst>
        </pc:spChg>
        <pc:spChg chg="mod">
          <ac:chgData name="Sean Richard Dimalouw Lalla" userId="6d9c134c-574b-41c2-9bec-eb532400e391" providerId="ADAL" clId="{707CEFDB-4C3B-4655-B372-2424F7B990A4}" dt="2023-04-04T01:43:12.915" v="8984"/>
          <ac:spMkLst>
            <pc:docMk/>
            <pc:sldMk cId="463979652" sldId="257"/>
            <ac:spMk id="435" creationId="{8722668E-54C1-0226-11CD-1FA4F626840E}"/>
          </ac:spMkLst>
        </pc:spChg>
        <pc:spChg chg="mod">
          <ac:chgData name="Sean Richard Dimalouw Lalla" userId="6d9c134c-574b-41c2-9bec-eb532400e391" providerId="ADAL" clId="{707CEFDB-4C3B-4655-B372-2424F7B990A4}" dt="2023-04-04T01:43:12.915" v="8984"/>
          <ac:spMkLst>
            <pc:docMk/>
            <pc:sldMk cId="463979652" sldId="257"/>
            <ac:spMk id="436" creationId="{61492F57-DBBD-D62A-A96C-64D44DB2814C}"/>
          </ac:spMkLst>
        </pc:spChg>
        <pc:spChg chg="mod">
          <ac:chgData name="Sean Richard Dimalouw Lalla" userId="6d9c134c-574b-41c2-9bec-eb532400e391" providerId="ADAL" clId="{707CEFDB-4C3B-4655-B372-2424F7B990A4}" dt="2023-04-04T01:43:12.915" v="8984"/>
          <ac:spMkLst>
            <pc:docMk/>
            <pc:sldMk cId="463979652" sldId="257"/>
            <ac:spMk id="437" creationId="{2E8119EF-2B03-8620-16FB-20EA41B636AA}"/>
          </ac:spMkLst>
        </pc:spChg>
        <pc:spChg chg="mod">
          <ac:chgData name="Sean Richard Dimalouw Lalla" userId="6d9c134c-574b-41c2-9bec-eb532400e391" providerId="ADAL" clId="{707CEFDB-4C3B-4655-B372-2424F7B990A4}" dt="2023-04-04T00:09:09.064" v="4988"/>
          <ac:spMkLst>
            <pc:docMk/>
            <pc:sldMk cId="463979652" sldId="257"/>
            <ac:spMk id="437" creationId="{D6CD2619-1BFF-8B4D-B598-E0F6C104A4AC}"/>
          </ac:spMkLst>
        </pc:spChg>
        <pc:spChg chg="mod">
          <ac:chgData name="Sean Richard Dimalouw Lalla" userId="6d9c134c-574b-41c2-9bec-eb532400e391" providerId="ADAL" clId="{707CEFDB-4C3B-4655-B372-2424F7B990A4}" dt="2023-04-04T01:43:12.915" v="8984"/>
          <ac:spMkLst>
            <pc:docMk/>
            <pc:sldMk cId="463979652" sldId="257"/>
            <ac:spMk id="438" creationId="{F361A85B-F957-46F3-120A-04821AADFE51}"/>
          </ac:spMkLst>
        </pc:spChg>
        <pc:spChg chg="mod">
          <ac:chgData name="Sean Richard Dimalouw Lalla" userId="6d9c134c-574b-41c2-9bec-eb532400e391" providerId="ADAL" clId="{707CEFDB-4C3B-4655-B372-2424F7B990A4}" dt="2023-04-04T00:09:09.064" v="4988"/>
          <ac:spMkLst>
            <pc:docMk/>
            <pc:sldMk cId="463979652" sldId="257"/>
            <ac:spMk id="438" creationId="{F8B22F2A-2AEA-4D55-1F65-FE6A053FEF0B}"/>
          </ac:spMkLst>
        </pc:spChg>
        <pc:spChg chg="mod">
          <ac:chgData name="Sean Richard Dimalouw Lalla" userId="6d9c134c-574b-41c2-9bec-eb532400e391" providerId="ADAL" clId="{707CEFDB-4C3B-4655-B372-2424F7B990A4}" dt="2023-04-04T01:43:12.915" v="8984"/>
          <ac:spMkLst>
            <pc:docMk/>
            <pc:sldMk cId="463979652" sldId="257"/>
            <ac:spMk id="439" creationId="{37423519-461D-1757-636B-94CCB7A692C8}"/>
          </ac:spMkLst>
        </pc:spChg>
        <pc:spChg chg="mod">
          <ac:chgData name="Sean Richard Dimalouw Lalla" userId="6d9c134c-574b-41c2-9bec-eb532400e391" providerId="ADAL" clId="{707CEFDB-4C3B-4655-B372-2424F7B990A4}" dt="2023-04-04T00:09:09.064" v="4988"/>
          <ac:spMkLst>
            <pc:docMk/>
            <pc:sldMk cId="463979652" sldId="257"/>
            <ac:spMk id="439" creationId="{E11C08A5-4C48-A6C5-AE07-8937789FDF3E}"/>
          </ac:spMkLst>
        </pc:spChg>
        <pc:spChg chg="mod">
          <ac:chgData name="Sean Richard Dimalouw Lalla" userId="6d9c134c-574b-41c2-9bec-eb532400e391" providerId="ADAL" clId="{707CEFDB-4C3B-4655-B372-2424F7B990A4}" dt="2023-04-04T01:43:12.915" v="8984"/>
          <ac:spMkLst>
            <pc:docMk/>
            <pc:sldMk cId="463979652" sldId="257"/>
            <ac:spMk id="440" creationId="{84CA9F80-39F2-D679-8D75-15CFDC80F382}"/>
          </ac:spMkLst>
        </pc:spChg>
        <pc:spChg chg="mod">
          <ac:chgData name="Sean Richard Dimalouw Lalla" userId="6d9c134c-574b-41c2-9bec-eb532400e391" providerId="ADAL" clId="{707CEFDB-4C3B-4655-B372-2424F7B990A4}" dt="2023-04-04T00:09:09.064" v="4988"/>
          <ac:spMkLst>
            <pc:docMk/>
            <pc:sldMk cId="463979652" sldId="257"/>
            <ac:spMk id="440" creationId="{8763FE07-D024-01F8-AD27-2F559695DC90}"/>
          </ac:spMkLst>
        </pc:spChg>
        <pc:spChg chg="mod">
          <ac:chgData name="Sean Richard Dimalouw Lalla" userId="6d9c134c-574b-41c2-9bec-eb532400e391" providerId="ADAL" clId="{707CEFDB-4C3B-4655-B372-2424F7B990A4}" dt="2023-04-04T01:43:12.915" v="8984"/>
          <ac:spMkLst>
            <pc:docMk/>
            <pc:sldMk cId="463979652" sldId="257"/>
            <ac:spMk id="441" creationId="{A794C27C-9BE5-E768-73CA-16F468903248}"/>
          </ac:spMkLst>
        </pc:spChg>
        <pc:spChg chg="mod">
          <ac:chgData name="Sean Richard Dimalouw Lalla" userId="6d9c134c-574b-41c2-9bec-eb532400e391" providerId="ADAL" clId="{707CEFDB-4C3B-4655-B372-2424F7B990A4}" dt="2023-04-04T01:43:12.915" v="8984"/>
          <ac:spMkLst>
            <pc:docMk/>
            <pc:sldMk cId="463979652" sldId="257"/>
            <ac:spMk id="442" creationId="{02733A0C-D4F6-1B9F-B93C-23B70F4FFC6E}"/>
          </ac:spMkLst>
        </pc:spChg>
        <pc:spChg chg="mod">
          <ac:chgData name="Sean Richard Dimalouw Lalla" userId="6d9c134c-574b-41c2-9bec-eb532400e391" providerId="ADAL" clId="{707CEFDB-4C3B-4655-B372-2424F7B990A4}" dt="2023-04-04T00:09:09.064" v="4988"/>
          <ac:spMkLst>
            <pc:docMk/>
            <pc:sldMk cId="463979652" sldId="257"/>
            <ac:spMk id="442" creationId="{B0C758CC-012A-995B-F910-53E92C6C0EE4}"/>
          </ac:spMkLst>
        </pc:spChg>
        <pc:spChg chg="mod">
          <ac:chgData name="Sean Richard Dimalouw Lalla" userId="6d9c134c-574b-41c2-9bec-eb532400e391" providerId="ADAL" clId="{707CEFDB-4C3B-4655-B372-2424F7B990A4}" dt="2023-04-04T01:43:12.915" v="8984"/>
          <ac:spMkLst>
            <pc:docMk/>
            <pc:sldMk cId="463979652" sldId="257"/>
            <ac:spMk id="443" creationId="{4A097ACC-96E6-CB4A-3DB1-4C124D5D5868}"/>
          </ac:spMkLst>
        </pc:spChg>
        <pc:spChg chg="mod">
          <ac:chgData name="Sean Richard Dimalouw Lalla" userId="6d9c134c-574b-41c2-9bec-eb532400e391" providerId="ADAL" clId="{707CEFDB-4C3B-4655-B372-2424F7B990A4}" dt="2023-04-04T00:09:09.064" v="4988"/>
          <ac:spMkLst>
            <pc:docMk/>
            <pc:sldMk cId="463979652" sldId="257"/>
            <ac:spMk id="443" creationId="{59032E8E-9B99-A0BD-3E08-BB69D314E551}"/>
          </ac:spMkLst>
        </pc:spChg>
        <pc:spChg chg="mod">
          <ac:chgData name="Sean Richard Dimalouw Lalla" userId="6d9c134c-574b-41c2-9bec-eb532400e391" providerId="ADAL" clId="{707CEFDB-4C3B-4655-B372-2424F7B990A4}" dt="2023-04-04T01:43:12.915" v="8984"/>
          <ac:spMkLst>
            <pc:docMk/>
            <pc:sldMk cId="463979652" sldId="257"/>
            <ac:spMk id="444" creationId="{15B4B7A6-EC9E-3724-96A6-6364F2D98BC0}"/>
          </ac:spMkLst>
        </pc:spChg>
        <pc:spChg chg="mod">
          <ac:chgData name="Sean Richard Dimalouw Lalla" userId="6d9c134c-574b-41c2-9bec-eb532400e391" providerId="ADAL" clId="{707CEFDB-4C3B-4655-B372-2424F7B990A4}" dt="2023-04-04T00:09:09.064" v="4988"/>
          <ac:spMkLst>
            <pc:docMk/>
            <pc:sldMk cId="463979652" sldId="257"/>
            <ac:spMk id="444" creationId="{6EA5CD7A-AC92-EE44-4C9E-A0B22213049A}"/>
          </ac:spMkLst>
        </pc:spChg>
        <pc:spChg chg="mod">
          <ac:chgData name="Sean Richard Dimalouw Lalla" userId="6d9c134c-574b-41c2-9bec-eb532400e391" providerId="ADAL" clId="{707CEFDB-4C3B-4655-B372-2424F7B990A4}" dt="2023-04-04T00:09:09.064" v="4988"/>
          <ac:spMkLst>
            <pc:docMk/>
            <pc:sldMk cId="463979652" sldId="257"/>
            <ac:spMk id="445" creationId="{23034160-EE34-B314-FB05-7B66A38E2AEA}"/>
          </ac:spMkLst>
        </pc:spChg>
        <pc:spChg chg="mod">
          <ac:chgData name="Sean Richard Dimalouw Lalla" userId="6d9c134c-574b-41c2-9bec-eb532400e391" providerId="ADAL" clId="{707CEFDB-4C3B-4655-B372-2424F7B990A4}" dt="2023-04-04T01:43:12.915" v="8984"/>
          <ac:spMkLst>
            <pc:docMk/>
            <pc:sldMk cId="463979652" sldId="257"/>
            <ac:spMk id="445" creationId="{F7D71143-EF9E-5321-348F-E5FF41AA0319}"/>
          </ac:spMkLst>
        </pc:spChg>
        <pc:spChg chg="mod">
          <ac:chgData name="Sean Richard Dimalouw Lalla" userId="6d9c134c-574b-41c2-9bec-eb532400e391" providerId="ADAL" clId="{707CEFDB-4C3B-4655-B372-2424F7B990A4}" dt="2023-04-04T01:43:12.915" v="8984"/>
          <ac:spMkLst>
            <pc:docMk/>
            <pc:sldMk cId="463979652" sldId="257"/>
            <ac:spMk id="446" creationId="{3CB76A30-B982-415F-7D03-A015EF6F5F6C}"/>
          </ac:spMkLst>
        </pc:spChg>
        <pc:spChg chg="mod">
          <ac:chgData name="Sean Richard Dimalouw Lalla" userId="6d9c134c-574b-41c2-9bec-eb532400e391" providerId="ADAL" clId="{707CEFDB-4C3B-4655-B372-2424F7B990A4}" dt="2023-04-04T01:43:12.915" v="8984"/>
          <ac:spMkLst>
            <pc:docMk/>
            <pc:sldMk cId="463979652" sldId="257"/>
            <ac:spMk id="447" creationId="{2B900883-B1AE-B028-837C-BF1094184174}"/>
          </ac:spMkLst>
        </pc:spChg>
        <pc:spChg chg="mod">
          <ac:chgData name="Sean Richard Dimalouw Lalla" userId="6d9c134c-574b-41c2-9bec-eb532400e391" providerId="ADAL" clId="{707CEFDB-4C3B-4655-B372-2424F7B990A4}" dt="2023-04-04T00:09:09.064" v="4988"/>
          <ac:spMkLst>
            <pc:docMk/>
            <pc:sldMk cId="463979652" sldId="257"/>
            <ac:spMk id="447" creationId="{3C38ED10-18E1-EF30-9E6D-9002F21DA0C7}"/>
          </ac:spMkLst>
        </pc:spChg>
        <pc:spChg chg="mod">
          <ac:chgData name="Sean Richard Dimalouw Lalla" userId="6d9c134c-574b-41c2-9bec-eb532400e391" providerId="ADAL" clId="{707CEFDB-4C3B-4655-B372-2424F7B990A4}" dt="2023-04-04T01:43:12.915" v="8984"/>
          <ac:spMkLst>
            <pc:docMk/>
            <pc:sldMk cId="463979652" sldId="257"/>
            <ac:spMk id="448" creationId="{47F09682-AFD1-B144-0D86-2C6421C96932}"/>
          </ac:spMkLst>
        </pc:spChg>
        <pc:spChg chg="mod">
          <ac:chgData name="Sean Richard Dimalouw Lalla" userId="6d9c134c-574b-41c2-9bec-eb532400e391" providerId="ADAL" clId="{707CEFDB-4C3B-4655-B372-2424F7B990A4}" dt="2023-04-04T00:09:09.064" v="4988"/>
          <ac:spMkLst>
            <pc:docMk/>
            <pc:sldMk cId="463979652" sldId="257"/>
            <ac:spMk id="448" creationId="{B3F98F9D-7473-4C70-0ACB-A280E70F6193}"/>
          </ac:spMkLst>
        </pc:spChg>
        <pc:spChg chg="mod">
          <ac:chgData name="Sean Richard Dimalouw Lalla" userId="6d9c134c-574b-41c2-9bec-eb532400e391" providerId="ADAL" clId="{707CEFDB-4C3B-4655-B372-2424F7B990A4}" dt="2023-04-04T01:43:12.915" v="8984"/>
          <ac:spMkLst>
            <pc:docMk/>
            <pc:sldMk cId="463979652" sldId="257"/>
            <ac:spMk id="449" creationId="{4CAAC979-F3CF-5101-4642-15C2A5D8EE57}"/>
          </ac:spMkLst>
        </pc:spChg>
        <pc:spChg chg="mod">
          <ac:chgData name="Sean Richard Dimalouw Lalla" userId="6d9c134c-574b-41c2-9bec-eb532400e391" providerId="ADAL" clId="{707CEFDB-4C3B-4655-B372-2424F7B990A4}" dt="2023-04-04T00:09:09.064" v="4988"/>
          <ac:spMkLst>
            <pc:docMk/>
            <pc:sldMk cId="463979652" sldId="257"/>
            <ac:spMk id="449" creationId="{815A6276-7924-84FA-2F9B-584FE8414369}"/>
          </ac:spMkLst>
        </pc:spChg>
        <pc:spChg chg="mod">
          <ac:chgData name="Sean Richard Dimalouw Lalla" userId="6d9c134c-574b-41c2-9bec-eb532400e391" providerId="ADAL" clId="{707CEFDB-4C3B-4655-B372-2424F7B990A4}" dt="2023-04-04T00:09:09.064" v="4988"/>
          <ac:spMkLst>
            <pc:docMk/>
            <pc:sldMk cId="463979652" sldId="257"/>
            <ac:spMk id="450" creationId="{209ECA5D-531B-DF53-4BA4-C32CA4946AD7}"/>
          </ac:spMkLst>
        </pc:spChg>
        <pc:spChg chg="mod">
          <ac:chgData name="Sean Richard Dimalouw Lalla" userId="6d9c134c-574b-41c2-9bec-eb532400e391" providerId="ADAL" clId="{707CEFDB-4C3B-4655-B372-2424F7B990A4}" dt="2023-04-04T01:43:12.915" v="8984"/>
          <ac:spMkLst>
            <pc:docMk/>
            <pc:sldMk cId="463979652" sldId="257"/>
            <ac:spMk id="450" creationId="{F0DE6664-5AEA-99EF-AFE5-0F9E8FCA380A}"/>
          </ac:spMkLst>
        </pc:spChg>
        <pc:spChg chg="mod">
          <ac:chgData name="Sean Richard Dimalouw Lalla" userId="6d9c134c-574b-41c2-9bec-eb532400e391" providerId="ADAL" clId="{707CEFDB-4C3B-4655-B372-2424F7B990A4}" dt="2023-04-04T01:43:12.915" v="8984"/>
          <ac:spMkLst>
            <pc:docMk/>
            <pc:sldMk cId="463979652" sldId="257"/>
            <ac:spMk id="451" creationId="{C399A3C5-8C47-91B8-397D-DCC0D26261A2}"/>
          </ac:spMkLst>
        </pc:spChg>
        <pc:spChg chg="mod">
          <ac:chgData name="Sean Richard Dimalouw Lalla" userId="6d9c134c-574b-41c2-9bec-eb532400e391" providerId="ADAL" clId="{707CEFDB-4C3B-4655-B372-2424F7B990A4}" dt="2023-04-04T01:43:12.915" v="8984"/>
          <ac:spMkLst>
            <pc:docMk/>
            <pc:sldMk cId="463979652" sldId="257"/>
            <ac:spMk id="452" creationId="{5AA4448F-759B-E321-E805-0E382E0032D9}"/>
          </ac:spMkLst>
        </pc:spChg>
        <pc:spChg chg="mod">
          <ac:chgData name="Sean Richard Dimalouw Lalla" userId="6d9c134c-574b-41c2-9bec-eb532400e391" providerId="ADAL" clId="{707CEFDB-4C3B-4655-B372-2424F7B990A4}" dt="2023-04-04T01:43:12.915" v="8984"/>
          <ac:spMkLst>
            <pc:docMk/>
            <pc:sldMk cId="463979652" sldId="257"/>
            <ac:spMk id="453" creationId="{690203FB-A025-5F5D-FC61-1988B2D9D870}"/>
          </ac:spMkLst>
        </pc:spChg>
        <pc:spChg chg="mod">
          <ac:chgData name="Sean Richard Dimalouw Lalla" userId="6d9c134c-574b-41c2-9bec-eb532400e391" providerId="ADAL" clId="{707CEFDB-4C3B-4655-B372-2424F7B990A4}" dt="2023-04-04T01:43:12.915" v="8984"/>
          <ac:spMkLst>
            <pc:docMk/>
            <pc:sldMk cId="463979652" sldId="257"/>
            <ac:spMk id="454" creationId="{7896BAA8-4B5C-54E4-F966-E57D92587331}"/>
          </ac:spMkLst>
        </pc:spChg>
        <pc:spChg chg="mod">
          <ac:chgData name="Sean Richard Dimalouw Lalla" userId="6d9c134c-574b-41c2-9bec-eb532400e391" providerId="ADAL" clId="{707CEFDB-4C3B-4655-B372-2424F7B990A4}" dt="2023-04-04T01:43:12.915" v="8984"/>
          <ac:spMkLst>
            <pc:docMk/>
            <pc:sldMk cId="463979652" sldId="257"/>
            <ac:spMk id="455" creationId="{84844D12-3622-9058-EAA6-188C095E9F1A}"/>
          </ac:spMkLst>
        </pc:spChg>
        <pc:spChg chg="mod">
          <ac:chgData name="Sean Richard Dimalouw Lalla" userId="6d9c134c-574b-41c2-9bec-eb532400e391" providerId="ADAL" clId="{707CEFDB-4C3B-4655-B372-2424F7B990A4}" dt="2023-04-04T01:43:12.915" v="8984"/>
          <ac:spMkLst>
            <pc:docMk/>
            <pc:sldMk cId="463979652" sldId="257"/>
            <ac:spMk id="456" creationId="{5B01A6A8-011A-A9A3-7D91-F860AA8BEE03}"/>
          </ac:spMkLst>
        </pc:spChg>
        <pc:spChg chg="mod">
          <ac:chgData name="Sean Richard Dimalouw Lalla" userId="6d9c134c-574b-41c2-9bec-eb532400e391" providerId="ADAL" clId="{707CEFDB-4C3B-4655-B372-2424F7B990A4}" dt="2023-04-04T01:43:12.915" v="8984"/>
          <ac:spMkLst>
            <pc:docMk/>
            <pc:sldMk cId="463979652" sldId="257"/>
            <ac:spMk id="457" creationId="{60A600D3-4868-9174-C2FA-5B6926C5B75E}"/>
          </ac:spMkLst>
        </pc:spChg>
        <pc:spChg chg="mod">
          <ac:chgData name="Sean Richard Dimalouw Lalla" userId="6d9c134c-574b-41c2-9bec-eb532400e391" providerId="ADAL" clId="{707CEFDB-4C3B-4655-B372-2424F7B990A4}" dt="2023-04-04T01:43:12.915" v="8984"/>
          <ac:spMkLst>
            <pc:docMk/>
            <pc:sldMk cId="463979652" sldId="257"/>
            <ac:spMk id="458" creationId="{3C73ECCC-0952-E33A-AEF8-B4728D31F20C}"/>
          </ac:spMkLst>
        </pc:spChg>
        <pc:spChg chg="mod">
          <ac:chgData name="Sean Richard Dimalouw Lalla" userId="6d9c134c-574b-41c2-9bec-eb532400e391" providerId="ADAL" clId="{707CEFDB-4C3B-4655-B372-2424F7B990A4}" dt="2023-04-04T01:43:12.915" v="8984"/>
          <ac:spMkLst>
            <pc:docMk/>
            <pc:sldMk cId="463979652" sldId="257"/>
            <ac:spMk id="459" creationId="{BD74D103-140A-EA36-9DD0-0AFD330C9B5F}"/>
          </ac:spMkLst>
        </pc:spChg>
        <pc:spChg chg="mod">
          <ac:chgData name="Sean Richard Dimalouw Lalla" userId="6d9c134c-574b-41c2-9bec-eb532400e391" providerId="ADAL" clId="{707CEFDB-4C3B-4655-B372-2424F7B990A4}" dt="2023-04-04T01:50:28.906" v="9053"/>
          <ac:spMkLst>
            <pc:docMk/>
            <pc:sldMk cId="463979652" sldId="257"/>
            <ac:spMk id="460" creationId="{1AA655D3-85EF-06C2-EFC4-EC1F96F67762}"/>
          </ac:spMkLst>
        </pc:spChg>
        <pc:spChg chg="add del mod">
          <ac:chgData name="Sean Richard Dimalouw Lalla" userId="6d9c134c-574b-41c2-9bec-eb532400e391" providerId="ADAL" clId="{707CEFDB-4C3B-4655-B372-2424F7B990A4}" dt="2023-04-04T01:45:37.684" v="9040"/>
          <ac:spMkLst>
            <pc:docMk/>
            <pc:sldMk cId="463979652" sldId="257"/>
            <ac:spMk id="460" creationId="{2C968F78-09E7-F29D-2747-01BF27DDB220}"/>
          </ac:spMkLst>
        </pc:spChg>
        <pc:spChg chg="mod">
          <ac:chgData name="Sean Richard Dimalouw Lalla" userId="6d9c134c-574b-41c2-9bec-eb532400e391" providerId="ADAL" clId="{707CEFDB-4C3B-4655-B372-2424F7B990A4}" dt="2023-04-04T01:50:28.906" v="9053"/>
          <ac:spMkLst>
            <pc:docMk/>
            <pc:sldMk cId="463979652" sldId="257"/>
            <ac:spMk id="461" creationId="{0B9F1D5E-0799-C1B3-AE40-C91461A849D8}"/>
          </ac:spMkLst>
        </pc:spChg>
        <pc:spChg chg="mod">
          <ac:chgData name="Sean Richard Dimalouw Lalla" userId="6d9c134c-574b-41c2-9bec-eb532400e391" providerId="ADAL" clId="{707CEFDB-4C3B-4655-B372-2424F7B990A4}" dt="2023-04-04T01:50:28.906" v="9053"/>
          <ac:spMkLst>
            <pc:docMk/>
            <pc:sldMk cId="463979652" sldId="257"/>
            <ac:spMk id="462" creationId="{D9E91A9E-03DE-5B17-2FDF-14F5D1143731}"/>
          </ac:spMkLst>
        </pc:spChg>
        <pc:spChg chg="mod">
          <ac:chgData name="Sean Richard Dimalouw Lalla" userId="6d9c134c-574b-41c2-9bec-eb532400e391" providerId="ADAL" clId="{707CEFDB-4C3B-4655-B372-2424F7B990A4}" dt="2023-04-04T01:50:28.906" v="9053"/>
          <ac:spMkLst>
            <pc:docMk/>
            <pc:sldMk cId="463979652" sldId="257"/>
            <ac:spMk id="463" creationId="{30A9A6C1-42A2-8FA4-4B84-A04EDC0C92FA}"/>
          </ac:spMkLst>
        </pc:spChg>
        <pc:spChg chg="mod">
          <ac:chgData name="Sean Richard Dimalouw Lalla" userId="6d9c134c-574b-41c2-9bec-eb532400e391" providerId="ADAL" clId="{707CEFDB-4C3B-4655-B372-2424F7B990A4}" dt="2023-04-04T01:50:28.906" v="9053"/>
          <ac:spMkLst>
            <pc:docMk/>
            <pc:sldMk cId="463979652" sldId="257"/>
            <ac:spMk id="464" creationId="{B07BF8CA-05F2-90CF-4D68-F27171C4818D}"/>
          </ac:spMkLst>
        </pc:spChg>
        <pc:spChg chg="mod">
          <ac:chgData name="Sean Richard Dimalouw Lalla" userId="6d9c134c-574b-41c2-9bec-eb532400e391" providerId="ADAL" clId="{707CEFDB-4C3B-4655-B372-2424F7B990A4}" dt="2023-04-04T01:50:28.906" v="9053"/>
          <ac:spMkLst>
            <pc:docMk/>
            <pc:sldMk cId="463979652" sldId="257"/>
            <ac:spMk id="465" creationId="{61692763-49F7-73F8-BDC1-1A5BF549CA59}"/>
          </ac:spMkLst>
        </pc:spChg>
        <pc:spChg chg="mod">
          <ac:chgData name="Sean Richard Dimalouw Lalla" userId="6d9c134c-574b-41c2-9bec-eb532400e391" providerId="ADAL" clId="{707CEFDB-4C3B-4655-B372-2424F7B990A4}" dt="2023-04-04T01:50:28.906" v="9053"/>
          <ac:spMkLst>
            <pc:docMk/>
            <pc:sldMk cId="463979652" sldId="257"/>
            <ac:spMk id="466" creationId="{2F1FBA07-894E-4CA5-C134-61B9D4675B5E}"/>
          </ac:spMkLst>
        </pc:spChg>
        <pc:spChg chg="mod">
          <ac:chgData name="Sean Richard Dimalouw Lalla" userId="6d9c134c-574b-41c2-9bec-eb532400e391" providerId="ADAL" clId="{707CEFDB-4C3B-4655-B372-2424F7B990A4}" dt="2023-04-04T01:50:28.906" v="9053"/>
          <ac:spMkLst>
            <pc:docMk/>
            <pc:sldMk cId="463979652" sldId="257"/>
            <ac:spMk id="467" creationId="{6AC77454-AE74-2A2E-24FC-679F840E256E}"/>
          </ac:spMkLst>
        </pc:spChg>
        <pc:spChg chg="mod">
          <ac:chgData name="Sean Richard Dimalouw Lalla" userId="6d9c134c-574b-41c2-9bec-eb532400e391" providerId="ADAL" clId="{707CEFDB-4C3B-4655-B372-2424F7B990A4}" dt="2023-04-04T01:50:28.906" v="9053"/>
          <ac:spMkLst>
            <pc:docMk/>
            <pc:sldMk cId="463979652" sldId="257"/>
            <ac:spMk id="468" creationId="{1B5C16D2-5E6F-18C3-A784-9A89A3F34983}"/>
          </ac:spMkLst>
        </pc:spChg>
        <pc:spChg chg="mod">
          <ac:chgData name="Sean Richard Dimalouw Lalla" userId="6d9c134c-574b-41c2-9bec-eb532400e391" providerId="ADAL" clId="{707CEFDB-4C3B-4655-B372-2424F7B990A4}" dt="2023-04-04T01:50:28.906" v="9053"/>
          <ac:spMkLst>
            <pc:docMk/>
            <pc:sldMk cId="463979652" sldId="257"/>
            <ac:spMk id="469" creationId="{C256AD82-91F3-9B99-E18C-0F90BF5160BF}"/>
          </ac:spMkLst>
        </pc:spChg>
        <pc:spChg chg="mod">
          <ac:chgData name="Sean Richard Dimalouw Lalla" userId="6d9c134c-574b-41c2-9bec-eb532400e391" providerId="ADAL" clId="{707CEFDB-4C3B-4655-B372-2424F7B990A4}" dt="2023-04-04T01:50:28.906" v="9053"/>
          <ac:spMkLst>
            <pc:docMk/>
            <pc:sldMk cId="463979652" sldId="257"/>
            <ac:spMk id="470" creationId="{C09777FE-1BFD-B2E0-BE92-AA2563C88490}"/>
          </ac:spMkLst>
        </pc:spChg>
        <pc:spChg chg="mod">
          <ac:chgData name="Sean Richard Dimalouw Lalla" userId="6d9c134c-574b-41c2-9bec-eb532400e391" providerId="ADAL" clId="{707CEFDB-4C3B-4655-B372-2424F7B990A4}" dt="2023-04-04T01:50:28.906" v="9053"/>
          <ac:spMkLst>
            <pc:docMk/>
            <pc:sldMk cId="463979652" sldId="257"/>
            <ac:spMk id="471" creationId="{C141BD09-E8D5-F65E-907D-B0A3BE7C2EA8}"/>
          </ac:spMkLst>
        </pc:spChg>
        <pc:spChg chg="mod">
          <ac:chgData name="Sean Richard Dimalouw Lalla" userId="6d9c134c-574b-41c2-9bec-eb532400e391" providerId="ADAL" clId="{707CEFDB-4C3B-4655-B372-2424F7B990A4}" dt="2023-04-04T01:50:28.906" v="9053"/>
          <ac:spMkLst>
            <pc:docMk/>
            <pc:sldMk cId="463979652" sldId="257"/>
            <ac:spMk id="472" creationId="{73FBCDDB-1860-729B-2F0D-268DFD607170}"/>
          </ac:spMkLst>
        </pc:spChg>
        <pc:spChg chg="mod">
          <ac:chgData name="Sean Richard Dimalouw Lalla" userId="6d9c134c-574b-41c2-9bec-eb532400e391" providerId="ADAL" clId="{707CEFDB-4C3B-4655-B372-2424F7B990A4}" dt="2023-04-04T01:50:28.906" v="9053"/>
          <ac:spMkLst>
            <pc:docMk/>
            <pc:sldMk cId="463979652" sldId="257"/>
            <ac:spMk id="473" creationId="{E501FD3D-0EEA-3A38-1F3C-339EA5326CE2}"/>
          </ac:spMkLst>
        </pc:spChg>
        <pc:spChg chg="mod">
          <ac:chgData name="Sean Richard Dimalouw Lalla" userId="6d9c134c-574b-41c2-9bec-eb532400e391" providerId="ADAL" clId="{707CEFDB-4C3B-4655-B372-2424F7B990A4}" dt="2023-04-04T01:50:28.906" v="9053"/>
          <ac:spMkLst>
            <pc:docMk/>
            <pc:sldMk cId="463979652" sldId="257"/>
            <ac:spMk id="474" creationId="{42217008-2E7F-6C59-B226-ECE711C22ACB}"/>
          </ac:spMkLst>
        </pc:spChg>
        <pc:spChg chg="mod">
          <ac:chgData name="Sean Richard Dimalouw Lalla" userId="6d9c134c-574b-41c2-9bec-eb532400e391" providerId="ADAL" clId="{707CEFDB-4C3B-4655-B372-2424F7B990A4}" dt="2023-04-04T01:50:28.906" v="9053"/>
          <ac:spMkLst>
            <pc:docMk/>
            <pc:sldMk cId="463979652" sldId="257"/>
            <ac:spMk id="475" creationId="{DA3CF54B-4EE5-9A82-F977-398ACD5E63EB}"/>
          </ac:spMkLst>
        </pc:spChg>
        <pc:spChg chg="mod">
          <ac:chgData name="Sean Richard Dimalouw Lalla" userId="6d9c134c-574b-41c2-9bec-eb532400e391" providerId="ADAL" clId="{707CEFDB-4C3B-4655-B372-2424F7B990A4}" dt="2023-04-04T01:50:28.906" v="9053"/>
          <ac:spMkLst>
            <pc:docMk/>
            <pc:sldMk cId="463979652" sldId="257"/>
            <ac:spMk id="476" creationId="{B0E14E63-87CD-663B-786A-764EBE3872CA}"/>
          </ac:spMkLst>
        </pc:spChg>
        <pc:spChg chg="mod">
          <ac:chgData name="Sean Richard Dimalouw Lalla" userId="6d9c134c-574b-41c2-9bec-eb532400e391" providerId="ADAL" clId="{707CEFDB-4C3B-4655-B372-2424F7B990A4}" dt="2023-04-04T01:50:28.906" v="9053"/>
          <ac:spMkLst>
            <pc:docMk/>
            <pc:sldMk cId="463979652" sldId="257"/>
            <ac:spMk id="477" creationId="{B7100B3F-A865-BD58-2EAC-D3A2891C60EF}"/>
          </ac:spMkLst>
        </pc:spChg>
        <pc:spChg chg="mod">
          <ac:chgData name="Sean Richard Dimalouw Lalla" userId="6d9c134c-574b-41c2-9bec-eb532400e391" providerId="ADAL" clId="{707CEFDB-4C3B-4655-B372-2424F7B990A4}" dt="2023-04-04T01:50:28.906" v="9053"/>
          <ac:spMkLst>
            <pc:docMk/>
            <pc:sldMk cId="463979652" sldId="257"/>
            <ac:spMk id="478" creationId="{A1D0E783-901B-8410-DC66-B0F0D2678544}"/>
          </ac:spMkLst>
        </pc:spChg>
        <pc:spChg chg="mod">
          <ac:chgData name="Sean Richard Dimalouw Lalla" userId="6d9c134c-574b-41c2-9bec-eb532400e391" providerId="ADAL" clId="{707CEFDB-4C3B-4655-B372-2424F7B990A4}" dt="2023-04-04T01:50:28.906" v="9053"/>
          <ac:spMkLst>
            <pc:docMk/>
            <pc:sldMk cId="463979652" sldId="257"/>
            <ac:spMk id="482" creationId="{7F737477-5DB9-1771-AA6D-70721057BFB7}"/>
          </ac:spMkLst>
        </pc:spChg>
        <pc:spChg chg="mod">
          <ac:chgData name="Sean Richard Dimalouw Lalla" userId="6d9c134c-574b-41c2-9bec-eb532400e391" providerId="ADAL" clId="{707CEFDB-4C3B-4655-B372-2424F7B990A4}" dt="2023-04-04T01:50:28.906" v="9053"/>
          <ac:spMkLst>
            <pc:docMk/>
            <pc:sldMk cId="463979652" sldId="257"/>
            <ac:spMk id="490" creationId="{4E5BE430-A0EC-9C9C-3DCF-95BD5186B3D0}"/>
          </ac:spMkLst>
        </pc:spChg>
        <pc:spChg chg="mod">
          <ac:chgData name="Sean Richard Dimalouw Lalla" userId="6d9c134c-574b-41c2-9bec-eb532400e391" providerId="ADAL" clId="{707CEFDB-4C3B-4655-B372-2424F7B990A4}" dt="2023-04-04T01:50:28.906" v="9053"/>
          <ac:spMkLst>
            <pc:docMk/>
            <pc:sldMk cId="463979652" sldId="257"/>
            <ac:spMk id="491" creationId="{1BD1FE53-254D-1A1A-017E-A67332B3576B}"/>
          </ac:spMkLst>
        </pc:spChg>
        <pc:spChg chg="mod">
          <ac:chgData name="Sean Richard Dimalouw Lalla" userId="6d9c134c-574b-41c2-9bec-eb532400e391" providerId="ADAL" clId="{707CEFDB-4C3B-4655-B372-2424F7B990A4}" dt="2023-04-04T01:50:28.906" v="9053"/>
          <ac:spMkLst>
            <pc:docMk/>
            <pc:sldMk cId="463979652" sldId="257"/>
            <ac:spMk id="492" creationId="{598C5958-EAC7-20F6-4A77-5DD21BC2F157}"/>
          </ac:spMkLst>
        </pc:spChg>
        <pc:spChg chg="mod">
          <ac:chgData name="Sean Richard Dimalouw Lalla" userId="6d9c134c-574b-41c2-9bec-eb532400e391" providerId="ADAL" clId="{707CEFDB-4C3B-4655-B372-2424F7B990A4}" dt="2023-04-04T01:50:28.906" v="9053"/>
          <ac:spMkLst>
            <pc:docMk/>
            <pc:sldMk cId="463979652" sldId="257"/>
            <ac:spMk id="493" creationId="{D5EE5CC6-865A-8200-8810-2E99BBC61B43}"/>
          </ac:spMkLst>
        </pc:spChg>
        <pc:spChg chg="mod">
          <ac:chgData name="Sean Richard Dimalouw Lalla" userId="6d9c134c-574b-41c2-9bec-eb532400e391" providerId="ADAL" clId="{707CEFDB-4C3B-4655-B372-2424F7B990A4}" dt="2023-04-04T01:50:28.906" v="9053"/>
          <ac:spMkLst>
            <pc:docMk/>
            <pc:sldMk cId="463979652" sldId="257"/>
            <ac:spMk id="494" creationId="{213CF8CE-8523-650F-9A69-1AAE02808729}"/>
          </ac:spMkLst>
        </pc:spChg>
        <pc:spChg chg="mod">
          <ac:chgData name="Sean Richard Dimalouw Lalla" userId="6d9c134c-574b-41c2-9bec-eb532400e391" providerId="ADAL" clId="{707CEFDB-4C3B-4655-B372-2424F7B990A4}" dt="2023-04-04T01:50:28.906" v="9053"/>
          <ac:spMkLst>
            <pc:docMk/>
            <pc:sldMk cId="463979652" sldId="257"/>
            <ac:spMk id="495" creationId="{F2CF7C23-89EE-4375-CBEA-46F88D24ADDB}"/>
          </ac:spMkLst>
        </pc:spChg>
        <pc:spChg chg="mod">
          <ac:chgData name="Sean Richard Dimalouw Lalla" userId="6d9c134c-574b-41c2-9bec-eb532400e391" providerId="ADAL" clId="{707CEFDB-4C3B-4655-B372-2424F7B990A4}" dt="2023-04-04T01:50:28.906" v="9053"/>
          <ac:spMkLst>
            <pc:docMk/>
            <pc:sldMk cId="463979652" sldId="257"/>
            <ac:spMk id="496" creationId="{B4C5D4AC-958C-964D-26B3-D6AEE9F19489}"/>
          </ac:spMkLst>
        </pc:spChg>
        <pc:spChg chg="mod">
          <ac:chgData name="Sean Richard Dimalouw Lalla" userId="6d9c134c-574b-41c2-9bec-eb532400e391" providerId="ADAL" clId="{707CEFDB-4C3B-4655-B372-2424F7B990A4}" dt="2023-04-04T01:50:28.906" v="9053"/>
          <ac:spMkLst>
            <pc:docMk/>
            <pc:sldMk cId="463979652" sldId="257"/>
            <ac:spMk id="497" creationId="{467D1DBA-C6A2-2F2F-B5C8-556EAD6FEC9F}"/>
          </ac:spMkLst>
        </pc:spChg>
        <pc:spChg chg="mod">
          <ac:chgData name="Sean Richard Dimalouw Lalla" userId="6d9c134c-574b-41c2-9bec-eb532400e391" providerId="ADAL" clId="{707CEFDB-4C3B-4655-B372-2424F7B990A4}" dt="2023-04-04T01:50:28.906" v="9053"/>
          <ac:spMkLst>
            <pc:docMk/>
            <pc:sldMk cId="463979652" sldId="257"/>
            <ac:spMk id="498" creationId="{56146887-C72E-BBE6-4FB8-A36E31A21D9C}"/>
          </ac:spMkLst>
        </pc:spChg>
        <pc:spChg chg="mod">
          <ac:chgData name="Sean Richard Dimalouw Lalla" userId="6d9c134c-574b-41c2-9bec-eb532400e391" providerId="ADAL" clId="{707CEFDB-4C3B-4655-B372-2424F7B990A4}" dt="2023-04-04T01:50:28.906" v="9053"/>
          <ac:spMkLst>
            <pc:docMk/>
            <pc:sldMk cId="463979652" sldId="257"/>
            <ac:spMk id="499" creationId="{AF5580F5-8C5F-4CB7-6D4A-34ECD9B69D22}"/>
          </ac:spMkLst>
        </pc:spChg>
        <pc:spChg chg="mod">
          <ac:chgData name="Sean Richard Dimalouw Lalla" userId="6d9c134c-574b-41c2-9bec-eb532400e391" providerId="ADAL" clId="{707CEFDB-4C3B-4655-B372-2424F7B990A4}" dt="2023-04-04T01:50:28.906" v="9053"/>
          <ac:spMkLst>
            <pc:docMk/>
            <pc:sldMk cId="463979652" sldId="257"/>
            <ac:spMk id="500" creationId="{E32964AB-EE24-ECF0-FA21-723729537422}"/>
          </ac:spMkLst>
        </pc:spChg>
        <pc:spChg chg="mod">
          <ac:chgData name="Sean Richard Dimalouw Lalla" userId="6d9c134c-574b-41c2-9bec-eb532400e391" providerId="ADAL" clId="{707CEFDB-4C3B-4655-B372-2424F7B990A4}" dt="2023-04-04T01:50:28.906" v="9053"/>
          <ac:spMkLst>
            <pc:docMk/>
            <pc:sldMk cId="463979652" sldId="257"/>
            <ac:spMk id="501" creationId="{49814D53-040D-679E-CFC4-4FEE69310C99}"/>
          </ac:spMkLst>
        </pc:spChg>
        <pc:spChg chg="mod">
          <ac:chgData name="Sean Richard Dimalouw Lalla" userId="6d9c134c-574b-41c2-9bec-eb532400e391" providerId="ADAL" clId="{707CEFDB-4C3B-4655-B372-2424F7B990A4}" dt="2023-04-04T01:50:28.906" v="9053"/>
          <ac:spMkLst>
            <pc:docMk/>
            <pc:sldMk cId="463979652" sldId="257"/>
            <ac:spMk id="502" creationId="{2A9EE5DA-F6CB-0303-3971-55F0881B629C}"/>
          </ac:spMkLst>
        </pc:spChg>
        <pc:spChg chg="mod">
          <ac:chgData name="Sean Richard Dimalouw Lalla" userId="6d9c134c-574b-41c2-9bec-eb532400e391" providerId="ADAL" clId="{707CEFDB-4C3B-4655-B372-2424F7B990A4}" dt="2023-04-04T01:50:28.906" v="9053"/>
          <ac:spMkLst>
            <pc:docMk/>
            <pc:sldMk cId="463979652" sldId="257"/>
            <ac:spMk id="503" creationId="{D9873FA5-1DCD-F125-DDB2-BCCC8BE72C54}"/>
          </ac:spMkLst>
        </pc:spChg>
        <pc:spChg chg="mod">
          <ac:chgData name="Sean Richard Dimalouw Lalla" userId="6d9c134c-574b-41c2-9bec-eb532400e391" providerId="ADAL" clId="{707CEFDB-4C3B-4655-B372-2424F7B990A4}" dt="2023-04-04T01:50:28.906" v="9053"/>
          <ac:spMkLst>
            <pc:docMk/>
            <pc:sldMk cId="463979652" sldId="257"/>
            <ac:spMk id="504" creationId="{556BE3D0-9BE6-EB18-13D8-168278BE3EA2}"/>
          </ac:spMkLst>
        </pc:spChg>
        <pc:spChg chg="mod">
          <ac:chgData name="Sean Richard Dimalouw Lalla" userId="6d9c134c-574b-41c2-9bec-eb532400e391" providerId="ADAL" clId="{707CEFDB-4C3B-4655-B372-2424F7B990A4}" dt="2023-04-04T01:50:28.906" v="9053"/>
          <ac:spMkLst>
            <pc:docMk/>
            <pc:sldMk cId="463979652" sldId="257"/>
            <ac:spMk id="505" creationId="{35A18BA2-C64C-75D0-7182-1F8B274980A6}"/>
          </ac:spMkLst>
        </pc:spChg>
        <pc:spChg chg="mod">
          <ac:chgData name="Sean Richard Dimalouw Lalla" userId="6d9c134c-574b-41c2-9bec-eb532400e391" providerId="ADAL" clId="{707CEFDB-4C3B-4655-B372-2424F7B990A4}" dt="2023-04-04T01:50:28.906" v="9053"/>
          <ac:spMkLst>
            <pc:docMk/>
            <pc:sldMk cId="463979652" sldId="257"/>
            <ac:spMk id="506" creationId="{3DED054C-3BCD-7BE9-EEAE-2D0ADACF2B0E}"/>
          </ac:spMkLst>
        </pc:spChg>
        <pc:spChg chg="mod">
          <ac:chgData name="Sean Richard Dimalouw Lalla" userId="6d9c134c-574b-41c2-9bec-eb532400e391" providerId="ADAL" clId="{707CEFDB-4C3B-4655-B372-2424F7B990A4}" dt="2023-04-04T01:50:28.906" v="9053"/>
          <ac:spMkLst>
            <pc:docMk/>
            <pc:sldMk cId="463979652" sldId="257"/>
            <ac:spMk id="507" creationId="{51A5A1B6-5A63-F49A-8102-FC04BBB89625}"/>
          </ac:spMkLst>
        </pc:spChg>
        <pc:spChg chg="mod">
          <ac:chgData name="Sean Richard Dimalouw Lalla" userId="6d9c134c-574b-41c2-9bec-eb532400e391" providerId="ADAL" clId="{707CEFDB-4C3B-4655-B372-2424F7B990A4}" dt="2023-04-04T01:50:28.906" v="9053"/>
          <ac:spMkLst>
            <pc:docMk/>
            <pc:sldMk cId="463979652" sldId="257"/>
            <ac:spMk id="508" creationId="{E67210F3-F6BC-F3D3-C417-427C84A9CBFE}"/>
          </ac:spMkLst>
        </pc:spChg>
        <pc:spChg chg="mod">
          <ac:chgData name="Sean Richard Dimalouw Lalla" userId="6d9c134c-574b-41c2-9bec-eb532400e391" providerId="ADAL" clId="{707CEFDB-4C3B-4655-B372-2424F7B990A4}" dt="2023-04-04T01:50:28.906" v="9053"/>
          <ac:spMkLst>
            <pc:docMk/>
            <pc:sldMk cId="463979652" sldId="257"/>
            <ac:spMk id="509" creationId="{A6B8C74F-C7D2-BE17-D3EC-C9545B3078B2}"/>
          </ac:spMkLst>
        </pc:spChg>
        <pc:spChg chg="mod">
          <ac:chgData name="Sean Richard Dimalouw Lalla" userId="6d9c134c-574b-41c2-9bec-eb532400e391" providerId="ADAL" clId="{707CEFDB-4C3B-4655-B372-2424F7B990A4}" dt="2023-04-04T01:50:28.906" v="9053"/>
          <ac:spMkLst>
            <pc:docMk/>
            <pc:sldMk cId="463979652" sldId="257"/>
            <ac:spMk id="510" creationId="{A2B582B0-3C69-BDB6-A0A3-1FE4AFFA001A}"/>
          </ac:spMkLst>
        </pc:spChg>
        <pc:spChg chg="mod">
          <ac:chgData name="Sean Richard Dimalouw Lalla" userId="6d9c134c-574b-41c2-9bec-eb532400e391" providerId="ADAL" clId="{707CEFDB-4C3B-4655-B372-2424F7B990A4}" dt="2023-04-04T01:50:28.906" v="9053"/>
          <ac:spMkLst>
            <pc:docMk/>
            <pc:sldMk cId="463979652" sldId="257"/>
            <ac:spMk id="511" creationId="{1E14B036-2274-1E38-CECE-2BFEF2130CE6}"/>
          </ac:spMkLst>
        </pc:spChg>
        <pc:grpChg chg="add del mod">
          <ac:chgData name="Sean Richard Dimalouw Lalla" userId="6d9c134c-574b-41c2-9bec-eb532400e391" providerId="ADAL" clId="{707CEFDB-4C3B-4655-B372-2424F7B990A4}" dt="2023-04-04T00:59:40.663" v="7921"/>
          <ac:grpSpMkLst>
            <pc:docMk/>
            <pc:sldMk cId="463979652" sldId="257"/>
            <ac:grpSpMk id="2" creationId="{284FE57D-638F-4322-C767-566FA5F96E82}"/>
          </ac:grpSpMkLst>
        </pc:grpChg>
        <pc:grpChg chg="add del mod">
          <ac:chgData name="Sean Richard Dimalouw Lalla" userId="6d9c134c-574b-41c2-9bec-eb532400e391" providerId="ADAL" clId="{707CEFDB-4C3B-4655-B372-2424F7B990A4}" dt="2023-04-03T16:58:38.306" v="1673"/>
          <ac:grpSpMkLst>
            <pc:docMk/>
            <pc:sldMk cId="463979652" sldId="257"/>
            <ac:grpSpMk id="2" creationId="{35E2EE42-0219-775B-40AA-4DF86A1E23AD}"/>
          </ac:grpSpMkLst>
        </pc:grpChg>
        <pc:grpChg chg="add del mod">
          <ac:chgData name="Sean Richard Dimalouw Lalla" userId="6d9c134c-574b-41c2-9bec-eb532400e391" providerId="ADAL" clId="{707CEFDB-4C3B-4655-B372-2424F7B990A4}" dt="2023-04-04T01:39:25.208" v="8974"/>
          <ac:grpSpMkLst>
            <pc:docMk/>
            <pc:sldMk cId="463979652" sldId="257"/>
            <ac:grpSpMk id="2" creationId="{64B95E93-BE2F-0F54-6C2C-6F236BFAB1F9}"/>
          </ac:grpSpMkLst>
        </pc:grpChg>
        <pc:grpChg chg="mod">
          <ac:chgData name="Sean Richard Dimalouw Lalla" userId="6d9c134c-574b-41c2-9bec-eb532400e391" providerId="ADAL" clId="{707CEFDB-4C3B-4655-B372-2424F7B990A4}" dt="2023-04-04T00:58:46.954" v="7896"/>
          <ac:grpSpMkLst>
            <pc:docMk/>
            <pc:sldMk cId="463979652" sldId="257"/>
            <ac:grpSpMk id="5" creationId="{7763ACC3-5229-FA5A-7A29-FC7FAEAC661C}"/>
          </ac:grpSpMkLst>
        </pc:grpChg>
        <pc:grpChg chg="mod">
          <ac:chgData name="Sean Richard Dimalouw Lalla" userId="6d9c134c-574b-41c2-9bec-eb532400e391" providerId="ADAL" clId="{707CEFDB-4C3B-4655-B372-2424F7B990A4}" dt="2023-04-04T01:38:53.232" v="8961"/>
          <ac:grpSpMkLst>
            <pc:docMk/>
            <pc:sldMk cId="463979652" sldId="257"/>
            <ac:grpSpMk id="5" creationId="{87347560-4142-B986-C1EF-2D7DC93847E8}"/>
          </ac:grpSpMkLst>
        </pc:grpChg>
        <pc:grpChg chg="add del mod">
          <ac:chgData name="Sean Richard Dimalouw Lalla" userId="6d9c134c-574b-41c2-9bec-eb532400e391" providerId="ADAL" clId="{707CEFDB-4C3B-4655-B372-2424F7B990A4}" dt="2023-04-04T00:08:02.124" v="4983"/>
          <ac:grpSpMkLst>
            <pc:docMk/>
            <pc:sldMk cId="463979652" sldId="257"/>
            <ac:grpSpMk id="8" creationId="{6F0E996C-71F7-826B-A85F-4AF6A2A85389}"/>
          </ac:grpSpMkLst>
        </pc:grpChg>
        <pc:grpChg chg="del mod">
          <ac:chgData name="Sean Richard Dimalouw Lalla" userId="6d9c134c-574b-41c2-9bec-eb532400e391" providerId="ADAL" clId="{707CEFDB-4C3B-4655-B372-2424F7B990A4}" dt="2023-04-03T16:57:13.182" v="1646" actId="478"/>
          <ac:grpSpMkLst>
            <pc:docMk/>
            <pc:sldMk cId="463979652" sldId="257"/>
            <ac:grpSpMk id="9" creationId="{00000000-0000-0000-0000-000000000000}"/>
          </ac:grpSpMkLst>
        </pc:grpChg>
        <pc:grpChg chg="add mod">
          <ac:chgData name="Sean Richard Dimalouw Lalla" userId="6d9c134c-574b-41c2-9bec-eb532400e391" providerId="ADAL" clId="{707CEFDB-4C3B-4655-B372-2424F7B990A4}" dt="2023-04-04T01:50:10.268" v="9050" actId="1076"/>
          <ac:grpSpMkLst>
            <pc:docMk/>
            <pc:sldMk cId="463979652" sldId="257"/>
            <ac:grpSpMk id="10" creationId="{F7C1CD81-78FC-695F-B3E8-4314D2ADF8A3}"/>
          </ac:grpSpMkLst>
        </pc:grpChg>
        <pc:grpChg chg="mod">
          <ac:chgData name="Sean Richard Dimalouw Lalla" userId="6d9c134c-574b-41c2-9bec-eb532400e391" providerId="ADAL" clId="{707CEFDB-4C3B-4655-B372-2424F7B990A4}" dt="2023-04-04T01:38:58.286" v="8963" actId="1076"/>
          <ac:grpSpMkLst>
            <pc:docMk/>
            <pc:sldMk cId="463979652" sldId="257"/>
            <ac:grpSpMk id="11" creationId="{00000000-0000-0000-0000-000000000000}"/>
          </ac:grpSpMkLst>
        </pc:grpChg>
        <pc:grpChg chg="mod">
          <ac:chgData name="Sean Richard Dimalouw Lalla" userId="6d9c134c-574b-41c2-9bec-eb532400e391" providerId="ADAL" clId="{707CEFDB-4C3B-4655-B372-2424F7B990A4}" dt="2023-04-04T01:50:01.278" v="9047"/>
          <ac:grpSpMkLst>
            <pc:docMk/>
            <pc:sldMk cId="463979652" sldId="257"/>
            <ac:grpSpMk id="15" creationId="{D156B93A-CC1B-3D3F-4E6D-A6AD12FF27BE}"/>
          </ac:grpSpMkLst>
        </pc:grpChg>
        <pc:grpChg chg="add mod ord">
          <ac:chgData name="Sean Richard Dimalouw Lalla" userId="6d9c134c-574b-41c2-9bec-eb532400e391" providerId="ADAL" clId="{707CEFDB-4C3B-4655-B372-2424F7B990A4}" dt="2023-04-04T01:57:12.225" v="9139" actId="164"/>
          <ac:grpSpMkLst>
            <pc:docMk/>
            <pc:sldMk cId="463979652" sldId="257"/>
            <ac:grpSpMk id="18" creationId="{44758F72-562B-9C7A-FDCA-DD3C0009EC8E}"/>
          </ac:grpSpMkLst>
        </pc:grpChg>
        <pc:grpChg chg="mod">
          <ac:chgData name="Sean Richard Dimalouw Lalla" userId="6d9c134c-574b-41c2-9bec-eb532400e391" providerId="ADAL" clId="{707CEFDB-4C3B-4655-B372-2424F7B990A4}" dt="2023-04-04T01:39:46.070" v="8975"/>
          <ac:grpSpMkLst>
            <pc:docMk/>
            <pc:sldMk cId="463979652" sldId="257"/>
            <ac:grpSpMk id="20" creationId="{9F2F6165-689E-7A9C-7C22-9C10EBB73D9D}"/>
          </ac:grpSpMkLst>
        </pc:grpChg>
        <pc:grpChg chg="add del mod">
          <ac:chgData name="Sean Richard Dimalouw Lalla" userId="6d9c134c-574b-41c2-9bec-eb532400e391" providerId="ADAL" clId="{707CEFDB-4C3B-4655-B372-2424F7B990A4}" dt="2023-04-04T00:08:02.124" v="4983"/>
          <ac:grpSpMkLst>
            <pc:docMk/>
            <pc:sldMk cId="463979652" sldId="257"/>
            <ac:grpSpMk id="22" creationId="{8C5CDD51-9F48-9B16-9D55-5D77E6C5BF91}"/>
          </ac:grpSpMkLst>
        </pc:grpChg>
        <pc:grpChg chg="mod">
          <ac:chgData name="Sean Richard Dimalouw Lalla" userId="6d9c134c-574b-41c2-9bec-eb532400e391" providerId="ADAL" clId="{707CEFDB-4C3B-4655-B372-2424F7B990A4}" dt="2023-04-04T00:07:46.288" v="4980"/>
          <ac:grpSpMkLst>
            <pc:docMk/>
            <pc:sldMk cId="463979652" sldId="257"/>
            <ac:grpSpMk id="24" creationId="{BCCA2189-A8DD-ABDA-91FE-D1261091A489}"/>
          </ac:grpSpMkLst>
        </pc:grpChg>
        <pc:grpChg chg="add del mod">
          <ac:chgData name="Sean Richard Dimalouw Lalla" userId="6d9c134c-574b-41c2-9bec-eb532400e391" providerId="ADAL" clId="{707CEFDB-4C3B-4655-B372-2424F7B990A4}" dt="2023-04-04T01:40:31.460" v="8981"/>
          <ac:grpSpMkLst>
            <pc:docMk/>
            <pc:sldMk cId="463979652" sldId="257"/>
            <ac:grpSpMk id="31" creationId="{CC7096C4-A85A-B1B0-3331-0DE4484C3811}"/>
          </ac:grpSpMkLst>
        </pc:grpChg>
        <pc:grpChg chg="mod">
          <ac:chgData name="Sean Richard Dimalouw Lalla" userId="6d9c134c-574b-41c2-9bec-eb532400e391" providerId="ADAL" clId="{707CEFDB-4C3B-4655-B372-2424F7B990A4}" dt="2023-04-04T01:40:27.934" v="8980"/>
          <ac:grpSpMkLst>
            <pc:docMk/>
            <pc:sldMk cId="463979652" sldId="257"/>
            <ac:grpSpMk id="32" creationId="{926CFA7A-F8E6-FB15-212E-B69D55E5D836}"/>
          </ac:grpSpMkLst>
        </pc:grpChg>
        <pc:grpChg chg="mod">
          <ac:chgData name="Sean Richard Dimalouw Lalla" userId="6d9c134c-574b-41c2-9bec-eb532400e391" providerId="ADAL" clId="{707CEFDB-4C3B-4655-B372-2424F7B990A4}" dt="2023-04-04T01:40:27.934" v="8980"/>
          <ac:grpSpMkLst>
            <pc:docMk/>
            <pc:sldMk cId="463979652" sldId="257"/>
            <ac:grpSpMk id="33" creationId="{1296AEBF-19D3-B0AC-3D71-D04A35EACAFB}"/>
          </ac:grpSpMkLst>
        </pc:grpChg>
        <pc:grpChg chg="mod">
          <ac:chgData name="Sean Richard Dimalouw Lalla" userId="6d9c134c-574b-41c2-9bec-eb532400e391" providerId="ADAL" clId="{707CEFDB-4C3B-4655-B372-2424F7B990A4}" dt="2023-04-04T01:40:27.934" v="8980"/>
          <ac:grpSpMkLst>
            <pc:docMk/>
            <pc:sldMk cId="463979652" sldId="257"/>
            <ac:grpSpMk id="34" creationId="{98ED3B5D-5694-391D-5F5A-ADA08DAD7D53}"/>
          </ac:grpSpMkLst>
        </pc:grpChg>
        <pc:grpChg chg="mod">
          <ac:chgData name="Sean Richard Dimalouw Lalla" userId="6d9c134c-574b-41c2-9bec-eb532400e391" providerId="ADAL" clId="{707CEFDB-4C3B-4655-B372-2424F7B990A4}" dt="2023-04-04T01:40:27.934" v="8980"/>
          <ac:grpSpMkLst>
            <pc:docMk/>
            <pc:sldMk cId="463979652" sldId="257"/>
            <ac:grpSpMk id="35" creationId="{852C55AE-8BA2-91E3-EFAD-0F18BA2D9E02}"/>
          </ac:grpSpMkLst>
        </pc:grpChg>
        <pc:grpChg chg="mod">
          <ac:chgData name="Sean Richard Dimalouw Lalla" userId="6d9c134c-574b-41c2-9bec-eb532400e391" providerId="ADAL" clId="{707CEFDB-4C3B-4655-B372-2424F7B990A4}" dt="2023-04-04T01:40:27.934" v="8980"/>
          <ac:grpSpMkLst>
            <pc:docMk/>
            <pc:sldMk cId="463979652" sldId="257"/>
            <ac:grpSpMk id="36" creationId="{9CBD57C4-D043-2D97-549C-A2EA730D0F6A}"/>
          </ac:grpSpMkLst>
        </pc:grpChg>
        <pc:grpChg chg="mod">
          <ac:chgData name="Sean Richard Dimalouw Lalla" userId="6d9c134c-574b-41c2-9bec-eb532400e391" providerId="ADAL" clId="{707CEFDB-4C3B-4655-B372-2424F7B990A4}" dt="2023-04-04T01:40:27.934" v="8980"/>
          <ac:grpSpMkLst>
            <pc:docMk/>
            <pc:sldMk cId="463979652" sldId="257"/>
            <ac:grpSpMk id="37" creationId="{127EC5D4-D009-2749-F898-3B51ACF65F32}"/>
          </ac:grpSpMkLst>
        </pc:grpChg>
        <pc:grpChg chg="mod">
          <ac:chgData name="Sean Richard Dimalouw Lalla" userId="6d9c134c-574b-41c2-9bec-eb532400e391" providerId="ADAL" clId="{707CEFDB-4C3B-4655-B372-2424F7B990A4}" dt="2023-04-04T01:40:27.934" v="8980"/>
          <ac:grpSpMkLst>
            <pc:docMk/>
            <pc:sldMk cId="463979652" sldId="257"/>
            <ac:grpSpMk id="38" creationId="{0B1D7949-E357-CE68-842E-13ED8A3B25F1}"/>
          </ac:grpSpMkLst>
        </pc:grpChg>
        <pc:grpChg chg="add del mod">
          <ac:chgData name="Sean Richard Dimalouw Lalla" userId="6d9c134c-574b-41c2-9bec-eb532400e391" providerId="ADAL" clId="{707CEFDB-4C3B-4655-B372-2424F7B990A4}" dt="2023-04-04T01:50:39.411" v="9056"/>
          <ac:grpSpMkLst>
            <pc:docMk/>
            <pc:sldMk cId="463979652" sldId="257"/>
            <ac:grpSpMk id="39" creationId="{312E3826-5147-AD30-D096-1BF063F4FB6A}"/>
          </ac:grpSpMkLst>
        </pc:grpChg>
        <pc:grpChg chg="mod">
          <ac:chgData name="Sean Richard Dimalouw Lalla" userId="6d9c134c-574b-41c2-9bec-eb532400e391" providerId="ADAL" clId="{707CEFDB-4C3B-4655-B372-2424F7B990A4}" dt="2023-04-04T01:50:28.906" v="9053"/>
          <ac:grpSpMkLst>
            <pc:docMk/>
            <pc:sldMk cId="463979652" sldId="257"/>
            <ac:grpSpMk id="42" creationId="{B6A97ECD-E49F-C2B4-D31D-F3FEC4A6C947}"/>
          </ac:grpSpMkLst>
        </pc:grpChg>
        <pc:grpChg chg="mod">
          <ac:chgData name="Sean Richard Dimalouw Lalla" userId="6d9c134c-574b-41c2-9bec-eb532400e391" providerId="ADAL" clId="{707CEFDB-4C3B-4655-B372-2424F7B990A4}" dt="2023-04-04T01:50:28.906" v="9053"/>
          <ac:grpSpMkLst>
            <pc:docMk/>
            <pc:sldMk cId="463979652" sldId="257"/>
            <ac:grpSpMk id="44" creationId="{872580B9-8E58-D41C-5912-BA666352672C}"/>
          </ac:grpSpMkLst>
        </pc:grpChg>
        <pc:grpChg chg="mod">
          <ac:chgData name="Sean Richard Dimalouw Lalla" userId="6d9c134c-574b-41c2-9bec-eb532400e391" providerId="ADAL" clId="{707CEFDB-4C3B-4655-B372-2424F7B990A4}" dt="2023-04-04T01:50:28.906" v="9053"/>
          <ac:grpSpMkLst>
            <pc:docMk/>
            <pc:sldMk cId="463979652" sldId="257"/>
            <ac:grpSpMk id="45" creationId="{4C3A783F-3A48-9309-F283-C2AD761DD39B}"/>
          </ac:grpSpMkLst>
        </pc:grpChg>
        <pc:grpChg chg="mod">
          <ac:chgData name="Sean Richard Dimalouw Lalla" userId="6d9c134c-574b-41c2-9bec-eb532400e391" providerId="ADAL" clId="{707CEFDB-4C3B-4655-B372-2424F7B990A4}" dt="2023-04-04T01:50:28.906" v="9053"/>
          <ac:grpSpMkLst>
            <pc:docMk/>
            <pc:sldMk cId="463979652" sldId="257"/>
            <ac:grpSpMk id="48" creationId="{66A3133D-647A-47B2-2B57-51A937687BD6}"/>
          </ac:grpSpMkLst>
        </pc:grpChg>
        <pc:grpChg chg="mod">
          <ac:chgData name="Sean Richard Dimalouw Lalla" userId="6d9c134c-574b-41c2-9bec-eb532400e391" providerId="ADAL" clId="{707CEFDB-4C3B-4655-B372-2424F7B990A4}" dt="2023-04-04T01:50:28.906" v="9053"/>
          <ac:grpSpMkLst>
            <pc:docMk/>
            <pc:sldMk cId="463979652" sldId="257"/>
            <ac:grpSpMk id="49" creationId="{64C9FE10-D35B-A37A-0741-87E5A4AA17BB}"/>
          </ac:grpSpMkLst>
        </pc:grpChg>
        <pc:grpChg chg="mod">
          <ac:chgData name="Sean Richard Dimalouw Lalla" userId="6d9c134c-574b-41c2-9bec-eb532400e391" providerId="ADAL" clId="{707CEFDB-4C3B-4655-B372-2424F7B990A4}" dt="2023-04-04T01:50:28.906" v="9053"/>
          <ac:grpSpMkLst>
            <pc:docMk/>
            <pc:sldMk cId="463979652" sldId="257"/>
            <ac:grpSpMk id="50" creationId="{D7FC28D1-8F72-E1B0-5DC7-2C964E86FA32}"/>
          </ac:grpSpMkLst>
        </pc:grpChg>
        <pc:grpChg chg="mod">
          <ac:chgData name="Sean Richard Dimalouw Lalla" userId="6d9c134c-574b-41c2-9bec-eb532400e391" providerId="ADAL" clId="{707CEFDB-4C3B-4655-B372-2424F7B990A4}" dt="2023-04-04T01:50:28.906" v="9053"/>
          <ac:grpSpMkLst>
            <pc:docMk/>
            <pc:sldMk cId="463979652" sldId="257"/>
            <ac:grpSpMk id="52" creationId="{CA20CB67-6C2D-2AB9-8E71-0360EA2FD9F5}"/>
          </ac:grpSpMkLst>
        </pc:grpChg>
        <pc:grpChg chg="mod">
          <ac:chgData name="Sean Richard Dimalouw Lalla" userId="6d9c134c-574b-41c2-9bec-eb532400e391" providerId="ADAL" clId="{707CEFDB-4C3B-4655-B372-2424F7B990A4}" dt="2023-04-04T01:50:28.906" v="9053"/>
          <ac:grpSpMkLst>
            <pc:docMk/>
            <pc:sldMk cId="463979652" sldId="257"/>
            <ac:grpSpMk id="54" creationId="{E852346E-CD46-F99A-9EBD-3FAEDB682783}"/>
          </ac:grpSpMkLst>
        </pc:grpChg>
        <pc:grpChg chg="add del mod">
          <ac:chgData name="Sean Richard Dimalouw Lalla" userId="6d9c134c-574b-41c2-9bec-eb532400e391" providerId="ADAL" clId="{707CEFDB-4C3B-4655-B372-2424F7B990A4}" dt="2023-04-04T00:08:02.124" v="4983"/>
          <ac:grpSpMkLst>
            <pc:docMk/>
            <pc:sldMk cId="463979652" sldId="257"/>
            <ac:grpSpMk id="62" creationId="{5E98A411-2A56-B6F7-8CB0-B05FFD249D81}"/>
          </ac:grpSpMkLst>
        </pc:grpChg>
        <pc:grpChg chg="add del mod">
          <ac:chgData name="Sean Richard Dimalouw Lalla" userId="6d9c134c-574b-41c2-9bec-eb532400e391" providerId="ADAL" clId="{707CEFDB-4C3B-4655-B372-2424F7B990A4}" dt="2023-04-04T00:08:02.124" v="4983"/>
          <ac:grpSpMkLst>
            <pc:docMk/>
            <pc:sldMk cId="463979652" sldId="257"/>
            <ac:grpSpMk id="68" creationId="{41029BF1-C0B2-9D70-C0AD-C6081604E671}"/>
          </ac:grpSpMkLst>
        </pc:grpChg>
        <pc:grpChg chg="add del mod">
          <ac:chgData name="Sean Richard Dimalouw Lalla" userId="6d9c134c-574b-41c2-9bec-eb532400e391" providerId="ADAL" clId="{707CEFDB-4C3B-4655-B372-2424F7B990A4}" dt="2023-04-04T00:08:02.124" v="4983"/>
          <ac:grpSpMkLst>
            <pc:docMk/>
            <pc:sldMk cId="463979652" sldId="257"/>
            <ac:grpSpMk id="73" creationId="{6C6CC94D-595F-9A57-B5AF-16F7BB7C0B93}"/>
          </ac:grpSpMkLst>
        </pc:grpChg>
        <pc:grpChg chg="add del mod">
          <ac:chgData name="Sean Richard Dimalouw Lalla" userId="6d9c134c-574b-41c2-9bec-eb532400e391" providerId="ADAL" clId="{707CEFDB-4C3B-4655-B372-2424F7B990A4}" dt="2023-04-04T01:41:21.907" v="8983"/>
          <ac:grpSpMkLst>
            <pc:docMk/>
            <pc:sldMk cId="463979652" sldId="257"/>
            <ac:grpSpMk id="74" creationId="{24A8F405-51B6-A4CD-4941-33240826C699}"/>
          </ac:grpSpMkLst>
        </pc:grpChg>
        <pc:grpChg chg="mod">
          <ac:chgData name="Sean Richard Dimalouw Lalla" userId="6d9c134c-574b-41c2-9bec-eb532400e391" providerId="ADAL" clId="{707CEFDB-4C3B-4655-B372-2424F7B990A4}" dt="2023-04-04T01:41:16.772" v="8982"/>
          <ac:grpSpMkLst>
            <pc:docMk/>
            <pc:sldMk cId="463979652" sldId="257"/>
            <ac:grpSpMk id="77" creationId="{90965E8D-CFEA-0B29-4879-BE33578F8727}"/>
          </ac:grpSpMkLst>
        </pc:grpChg>
        <pc:grpChg chg="add mod">
          <ac:chgData name="Sean Richard Dimalouw Lalla" userId="6d9c134c-574b-41c2-9bec-eb532400e391" providerId="ADAL" clId="{707CEFDB-4C3B-4655-B372-2424F7B990A4}" dt="2023-04-04T01:57:25.720" v="9143" actId="1076"/>
          <ac:grpSpMkLst>
            <pc:docMk/>
            <pc:sldMk cId="463979652" sldId="257"/>
            <ac:grpSpMk id="77" creationId="{F6B8568F-FED5-4247-14D3-E672C039EB02}"/>
          </ac:grpSpMkLst>
        </pc:grpChg>
        <pc:grpChg chg="add del mod">
          <ac:chgData name="Sean Richard Dimalouw Lalla" userId="6d9c134c-574b-41c2-9bec-eb532400e391" providerId="ADAL" clId="{707CEFDB-4C3B-4655-B372-2424F7B990A4}" dt="2023-04-04T00:08:02.124" v="4983"/>
          <ac:grpSpMkLst>
            <pc:docMk/>
            <pc:sldMk cId="463979652" sldId="257"/>
            <ac:grpSpMk id="78" creationId="{D2B33D8C-CED0-EBE0-F11E-385837822202}"/>
          </ac:grpSpMkLst>
        </pc:grpChg>
        <pc:grpChg chg="mod">
          <ac:chgData name="Sean Richard Dimalouw Lalla" userId="6d9c134c-574b-41c2-9bec-eb532400e391" providerId="ADAL" clId="{707CEFDB-4C3B-4655-B372-2424F7B990A4}" dt="2023-04-04T01:41:16.772" v="8982"/>
          <ac:grpSpMkLst>
            <pc:docMk/>
            <pc:sldMk cId="463979652" sldId="257"/>
            <ac:grpSpMk id="79" creationId="{0EDB3DD4-B050-857C-17C6-CC477C08A8A8}"/>
          </ac:grpSpMkLst>
        </pc:grpChg>
        <pc:grpChg chg="mod">
          <ac:chgData name="Sean Richard Dimalouw Lalla" userId="6d9c134c-574b-41c2-9bec-eb532400e391" providerId="ADAL" clId="{707CEFDB-4C3B-4655-B372-2424F7B990A4}" dt="2023-04-04T01:41:16.772" v="8982"/>
          <ac:grpSpMkLst>
            <pc:docMk/>
            <pc:sldMk cId="463979652" sldId="257"/>
            <ac:grpSpMk id="80" creationId="{00018F7D-C970-E10F-95FC-6BD1544A953B}"/>
          </ac:grpSpMkLst>
        </pc:grpChg>
        <pc:grpChg chg="add mod">
          <ac:chgData name="Sean Richard Dimalouw Lalla" userId="6d9c134c-574b-41c2-9bec-eb532400e391" providerId="ADAL" clId="{707CEFDB-4C3B-4655-B372-2424F7B990A4}" dt="2023-04-04T01:57:12.225" v="9139" actId="164"/>
          <ac:grpSpMkLst>
            <pc:docMk/>
            <pc:sldMk cId="463979652" sldId="257"/>
            <ac:grpSpMk id="80" creationId="{CD4B2F4F-0F0A-8169-6141-2E93F4347343}"/>
          </ac:grpSpMkLst>
        </pc:grpChg>
        <pc:grpChg chg="mod">
          <ac:chgData name="Sean Richard Dimalouw Lalla" userId="6d9c134c-574b-41c2-9bec-eb532400e391" providerId="ADAL" clId="{707CEFDB-4C3B-4655-B372-2424F7B990A4}" dt="2023-04-04T01:41:16.772" v="8982"/>
          <ac:grpSpMkLst>
            <pc:docMk/>
            <pc:sldMk cId="463979652" sldId="257"/>
            <ac:grpSpMk id="81" creationId="{A61539B1-F6FA-3538-2081-FD9A60EB6E77}"/>
          </ac:grpSpMkLst>
        </pc:grpChg>
        <pc:grpChg chg="mod">
          <ac:chgData name="Sean Richard Dimalouw Lalla" userId="6d9c134c-574b-41c2-9bec-eb532400e391" providerId="ADAL" clId="{707CEFDB-4C3B-4655-B372-2424F7B990A4}" dt="2023-04-04T01:41:16.772" v="8982"/>
          <ac:grpSpMkLst>
            <pc:docMk/>
            <pc:sldMk cId="463979652" sldId="257"/>
            <ac:grpSpMk id="82" creationId="{1B9500C0-C570-3B4C-96FC-C79020E6EDE8}"/>
          </ac:grpSpMkLst>
        </pc:grpChg>
        <pc:grpChg chg="mod">
          <ac:chgData name="Sean Richard Dimalouw Lalla" userId="6d9c134c-574b-41c2-9bec-eb532400e391" providerId="ADAL" clId="{707CEFDB-4C3B-4655-B372-2424F7B990A4}" dt="2023-04-04T01:41:16.772" v="8982"/>
          <ac:grpSpMkLst>
            <pc:docMk/>
            <pc:sldMk cId="463979652" sldId="257"/>
            <ac:grpSpMk id="83" creationId="{22B3A34D-D7AE-4947-9617-27AC2A8EC902}"/>
          </ac:grpSpMkLst>
        </pc:grpChg>
        <pc:grpChg chg="mod">
          <ac:chgData name="Sean Richard Dimalouw Lalla" userId="6d9c134c-574b-41c2-9bec-eb532400e391" providerId="ADAL" clId="{707CEFDB-4C3B-4655-B372-2424F7B990A4}" dt="2023-04-04T01:41:16.772" v="8982"/>
          <ac:grpSpMkLst>
            <pc:docMk/>
            <pc:sldMk cId="463979652" sldId="257"/>
            <ac:grpSpMk id="84" creationId="{01861789-55BC-3740-60AD-59ABD28E8A25}"/>
          </ac:grpSpMkLst>
        </pc:grpChg>
        <pc:grpChg chg="add del mod">
          <ac:chgData name="Sean Richard Dimalouw Lalla" userId="6d9c134c-574b-41c2-9bec-eb532400e391" providerId="ADAL" clId="{707CEFDB-4C3B-4655-B372-2424F7B990A4}" dt="2023-04-04T00:08:02.124" v="4983"/>
          <ac:grpSpMkLst>
            <pc:docMk/>
            <pc:sldMk cId="463979652" sldId="257"/>
            <ac:grpSpMk id="84" creationId="{A79477D1-A5DB-0B46-ACB7-E8B25E59584B}"/>
          </ac:grpSpMkLst>
        </pc:grpChg>
        <pc:grpChg chg="mod">
          <ac:chgData name="Sean Richard Dimalouw Lalla" userId="6d9c134c-574b-41c2-9bec-eb532400e391" providerId="ADAL" clId="{707CEFDB-4C3B-4655-B372-2424F7B990A4}" dt="2023-04-04T01:41:16.772" v="8982"/>
          <ac:grpSpMkLst>
            <pc:docMk/>
            <pc:sldMk cId="463979652" sldId="257"/>
            <ac:grpSpMk id="85" creationId="{6AF29BAD-3E92-1A9A-572B-753C3922C694}"/>
          </ac:grpSpMkLst>
        </pc:grpChg>
        <pc:grpChg chg="add del mod">
          <ac:chgData name="Sean Richard Dimalouw Lalla" userId="6d9c134c-574b-41c2-9bec-eb532400e391" providerId="ADAL" clId="{707CEFDB-4C3B-4655-B372-2424F7B990A4}" dt="2023-04-04T00:08:02.124" v="4983"/>
          <ac:grpSpMkLst>
            <pc:docMk/>
            <pc:sldMk cId="463979652" sldId="257"/>
            <ac:grpSpMk id="89" creationId="{DB67740B-7AE4-30E2-560B-84E08EE8C6A7}"/>
          </ac:grpSpMkLst>
        </pc:grpChg>
        <pc:grpChg chg="add del mod">
          <ac:chgData name="Sean Richard Dimalouw Lalla" userId="6d9c134c-574b-41c2-9bec-eb532400e391" providerId="ADAL" clId="{707CEFDB-4C3B-4655-B372-2424F7B990A4}" dt="2023-04-04T00:08:02.124" v="4983"/>
          <ac:grpSpMkLst>
            <pc:docMk/>
            <pc:sldMk cId="463979652" sldId="257"/>
            <ac:grpSpMk id="95" creationId="{7DB5971D-A048-6464-DFD3-02C08B37E130}"/>
          </ac:grpSpMkLst>
        </pc:grpChg>
        <pc:grpChg chg="add del mod">
          <ac:chgData name="Sean Richard Dimalouw Lalla" userId="6d9c134c-574b-41c2-9bec-eb532400e391" providerId="ADAL" clId="{707CEFDB-4C3B-4655-B372-2424F7B990A4}" dt="2023-04-04T00:09:10.610" v="4989"/>
          <ac:grpSpMkLst>
            <pc:docMk/>
            <pc:sldMk cId="463979652" sldId="257"/>
            <ac:grpSpMk id="107" creationId="{01614371-3ED4-85E8-05BE-EDA000461F81}"/>
          </ac:grpSpMkLst>
        </pc:grpChg>
        <pc:grpChg chg="add mod ord">
          <ac:chgData name="Sean Richard Dimalouw Lalla" userId="6d9c134c-574b-41c2-9bec-eb532400e391" providerId="ADAL" clId="{707CEFDB-4C3B-4655-B372-2424F7B990A4}" dt="2023-04-04T01:57:31.242" v="9155" actId="1036"/>
          <ac:grpSpMkLst>
            <pc:docMk/>
            <pc:sldMk cId="463979652" sldId="257"/>
            <ac:grpSpMk id="117" creationId="{B80AA2E5-F8EE-D93E-C1BF-8952E3F81520}"/>
          </ac:grpSpMkLst>
        </pc:grpChg>
        <pc:grpChg chg="add del mod">
          <ac:chgData name="Sean Richard Dimalouw Lalla" userId="6d9c134c-574b-41c2-9bec-eb532400e391" providerId="ADAL" clId="{707CEFDB-4C3B-4655-B372-2424F7B990A4}" dt="2023-04-04T00:09:10.610" v="4989"/>
          <ac:grpSpMkLst>
            <pc:docMk/>
            <pc:sldMk cId="463979652" sldId="257"/>
            <ac:grpSpMk id="117" creationId="{BD9D2159-9F78-C238-F04A-7AD65175EE39}"/>
          </ac:grpSpMkLst>
        </pc:grpChg>
        <pc:grpChg chg="mod">
          <ac:chgData name="Sean Richard Dimalouw Lalla" userId="6d9c134c-574b-41c2-9bec-eb532400e391" providerId="ADAL" clId="{707CEFDB-4C3B-4655-B372-2424F7B990A4}" dt="2023-04-04T01:43:12.915" v="8984"/>
          <ac:grpSpMkLst>
            <pc:docMk/>
            <pc:sldMk cId="463979652" sldId="257"/>
            <ac:grpSpMk id="119" creationId="{0957A9CA-BF3A-4FB7-5CB9-67736A5EECC8}"/>
          </ac:grpSpMkLst>
        </pc:grpChg>
        <pc:grpChg chg="mod">
          <ac:chgData name="Sean Richard Dimalouw Lalla" userId="6d9c134c-574b-41c2-9bec-eb532400e391" providerId="ADAL" clId="{707CEFDB-4C3B-4655-B372-2424F7B990A4}" dt="2023-04-04T00:09:09.064" v="4988"/>
          <ac:grpSpMkLst>
            <pc:docMk/>
            <pc:sldMk cId="463979652" sldId="257"/>
            <ac:grpSpMk id="119" creationId="{E43AF45D-EFA1-6288-06B5-2C443E74D962}"/>
          </ac:grpSpMkLst>
        </pc:grpChg>
        <pc:grpChg chg="mod">
          <ac:chgData name="Sean Richard Dimalouw Lalla" userId="6d9c134c-574b-41c2-9bec-eb532400e391" providerId="ADAL" clId="{707CEFDB-4C3B-4655-B372-2424F7B990A4}" dt="2023-04-04T01:43:12.915" v="8984"/>
          <ac:grpSpMkLst>
            <pc:docMk/>
            <pc:sldMk cId="463979652" sldId="257"/>
            <ac:grpSpMk id="121" creationId="{CEB2ED11-8AA2-54A7-624E-1D568F6DF6EA}"/>
          </ac:grpSpMkLst>
        </pc:grpChg>
        <pc:grpChg chg="mod">
          <ac:chgData name="Sean Richard Dimalouw Lalla" userId="6d9c134c-574b-41c2-9bec-eb532400e391" providerId="ADAL" clId="{707CEFDB-4C3B-4655-B372-2424F7B990A4}" dt="2023-04-04T01:43:12.915" v="8984"/>
          <ac:grpSpMkLst>
            <pc:docMk/>
            <pc:sldMk cId="463979652" sldId="257"/>
            <ac:grpSpMk id="122" creationId="{CD1E8AC4-6A4D-6388-E2AD-25E5BDAF8613}"/>
          </ac:grpSpMkLst>
        </pc:grpChg>
        <pc:grpChg chg="mod">
          <ac:chgData name="Sean Richard Dimalouw Lalla" userId="6d9c134c-574b-41c2-9bec-eb532400e391" providerId="ADAL" clId="{707CEFDB-4C3B-4655-B372-2424F7B990A4}" dt="2023-04-04T01:43:12.915" v="8984"/>
          <ac:grpSpMkLst>
            <pc:docMk/>
            <pc:sldMk cId="463979652" sldId="257"/>
            <ac:grpSpMk id="123" creationId="{FCAB7AA8-02D1-5082-5610-8FA71D16882B}"/>
          </ac:grpSpMkLst>
        </pc:grpChg>
        <pc:grpChg chg="mod">
          <ac:chgData name="Sean Richard Dimalouw Lalla" userId="6d9c134c-574b-41c2-9bec-eb532400e391" providerId="ADAL" clId="{707CEFDB-4C3B-4655-B372-2424F7B990A4}" dt="2023-04-04T01:43:12.915" v="8984"/>
          <ac:grpSpMkLst>
            <pc:docMk/>
            <pc:sldMk cId="463979652" sldId="257"/>
            <ac:grpSpMk id="124" creationId="{87865484-3248-9220-83A4-A9FF39372274}"/>
          </ac:grpSpMkLst>
        </pc:grpChg>
        <pc:grpChg chg="mod">
          <ac:chgData name="Sean Richard Dimalouw Lalla" userId="6d9c134c-574b-41c2-9bec-eb532400e391" providerId="ADAL" clId="{707CEFDB-4C3B-4655-B372-2424F7B990A4}" dt="2023-04-04T01:43:12.915" v="8984"/>
          <ac:grpSpMkLst>
            <pc:docMk/>
            <pc:sldMk cId="463979652" sldId="257"/>
            <ac:grpSpMk id="125" creationId="{FE6FE773-2E29-6A7C-8AB3-898027C3B7CE}"/>
          </ac:grpSpMkLst>
        </pc:grpChg>
        <pc:grpChg chg="mod">
          <ac:chgData name="Sean Richard Dimalouw Lalla" userId="6d9c134c-574b-41c2-9bec-eb532400e391" providerId="ADAL" clId="{707CEFDB-4C3B-4655-B372-2424F7B990A4}" dt="2023-04-04T01:43:12.915" v="8984"/>
          <ac:grpSpMkLst>
            <pc:docMk/>
            <pc:sldMk cId="463979652" sldId="257"/>
            <ac:grpSpMk id="126" creationId="{9C92D88E-65AC-6799-B0A9-E35348B439E0}"/>
          </ac:grpSpMkLst>
        </pc:grpChg>
        <pc:grpChg chg="mod">
          <ac:chgData name="Sean Richard Dimalouw Lalla" userId="6d9c134c-574b-41c2-9bec-eb532400e391" providerId="ADAL" clId="{707CEFDB-4C3B-4655-B372-2424F7B990A4}" dt="2023-04-04T01:43:12.915" v="8984"/>
          <ac:grpSpMkLst>
            <pc:docMk/>
            <pc:sldMk cId="463979652" sldId="257"/>
            <ac:grpSpMk id="127" creationId="{4D900B80-01DD-767C-22BE-0C3314A249D1}"/>
          </ac:grpSpMkLst>
        </pc:grpChg>
        <pc:grpChg chg="mod">
          <ac:chgData name="Sean Richard Dimalouw Lalla" userId="6d9c134c-574b-41c2-9bec-eb532400e391" providerId="ADAL" clId="{707CEFDB-4C3B-4655-B372-2424F7B990A4}" dt="2023-04-04T01:56:37.044" v="9133" actId="14100"/>
          <ac:grpSpMkLst>
            <pc:docMk/>
            <pc:sldMk cId="463979652" sldId="257"/>
            <ac:grpSpMk id="387" creationId="{431442FD-E05A-4751-8F62-AEE38ADC56C9}"/>
          </ac:grpSpMkLst>
        </pc:grpChg>
        <pc:grpChg chg="add del mod">
          <ac:chgData name="Sean Richard Dimalouw Lalla" userId="6d9c134c-574b-41c2-9bec-eb532400e391" providerId="ADAL" clId="{707CEFDB-4C3B-4655-B372-2424F7B990A4}" dt="2023-04-04T00:09:10.610" v="4989"/>
          <ac:grpSpMkLst>
            <pc:docMk/>
            <pc:sldMk cId="463979652" sldId="257"/>
            <ac:grpSpMk id="416" creationId="{D2AA8CBD-18C2-E84E-9AAD-05E3AB8C4E67}"/>
          </ac:grpSpMkLst>
        </pc:grpChg>
        <pc:grpChg chg="add mod ord">
          <ac:chgData name="Sean Richard Dimalouw Lalla" userId="6d9c134c-574b-41c2-9bec-eb532400e391" providerId="ADAL" clId="{707CEFDB-4C3B-4655-B372-2424F7B990A4}" dt="2023-04-04T01:57:31.242" v="9155" actId="1036"/>
          <ac:grpSpMkLst>
            <pc:docMk/>
            <pc:sldMk cId="463979652" sldId="257"/>
            <ac:grpSpMk id="421" creationId="{8F19F49D-F8BC-0194-C97D-29C5C52FA551}"/>
          </ac:grpSpMkLst>
        </pc:grpChg>
        <pc:grpChg chg="add del mod">
          <ac:chgData name="Sean Richard Dimalouw Lalla" userId="6d9c134c-574b-41c2-9bec-eb532400e391" providerId="ADAL" clId="{707CEFDB-4C3B-4655-B372-2424F7B990A4}" dt="2023-04-04T00:09:10.610" v="4989"/>
          <ac:grpSpMkLst>
            <pc:docMk/>
            <pc:sldMk cId="463979652" sldId="257"/>
            <ac:grpSpMk id="421" creationId="{9B550444-1401-2BA2-5816-1176E8B19162}"/>
          </ac:grpSpMkLst>
        </pc:grpChg>
        <pc:grpChg chg="mod">
          <ac:chgData name="Sean Richard Dimalouw Lalla" userId="6d9c134c-574b-41c2-9bec-eb532400e391" providerId="ADAL" clId="{707CEFDB-4C3B-4655-B372-2424F7B990A4}" dt="2023-04-04T01:43:12.915" v="8984"/>
          <ac:grpSpMkLst>
            <pc:docMk/>
            <pc:sldMk cId="463979652" sldId="257"/>
            <ac:grpSpMk id="423" creationId="{21D39849-1688-ACA4-D7B4-0599B40AC9CC}"/>
          </ac:grpSpMkLst>
        </pc:grpChg>
        <pc:grpChg chg="mod">
          <ac:chgData name="Sean Richard Dimalouw Lalla" userId="6d9c134c-574b-41c2-9bec-eb532400e391" providerId="ADAL" clId="{707CEFDB-4C3B-4655-B372-2424F7B990A4}" dt="2023-04-04T01:43:12.915" v="8984"/>
          <ac:grpSpMkLst>
            <pc:docMk/>
            <pc:sldMk cId="463979652" sldId="257"/>
            <ac:grpSpMk id="425" creationId="{020960B2-72F1-8CDC-4DAA-B8A863FABAD7}"/>
          </ac:grpSpMkLst>
        </pc:grpChg>
        <pc:grpChg chg="mod">
          <ac:chgData name="Sean Richard Dimalouw Lalla" userId="6d9c134c-574b-41c2-9bec-eb532400e391" providerId="ADAL" clId="{707CEFDB-4C3B-4655-B372-2424F7B990A4}" dt="2023-04-04T01:43:12.915" v="8984"/>
          <ac:grpSpMkLst>
            <pc:docMk/>
            <pc:sldMk cId="463979652" sldId="257"/>
            <ac:grpSpMk id="426" creationId="{324D0B88-9945-29EF-B014-C9C53CB932AC}"/>
          </ac:grpSpMkLst>
        </pc:grpChg>
        <pc:grpChg chg="add del mod">
          <ac:chgData name="Sean Richard Dimalouw Lalla" userId="6d9c134c-574b-41c2-9bec-eb532400e391" providerId="ADAL" clId="{707CEFDB-4C3B-4655-B372-2424F7B990A4}" dt="2023-04-04T00:09:10.610" v="4989"/>
          <ac:grpSpMkLst>
            <pc:docMk/>
            <pc:sldMk cId="463979652" sldId="257"/>
            <ac:grpSpMk id="426" creationId="{899DE532-EFC0-44CB-5D7B-7EFFFE2CC801}"/>
          </ac:grpSpMkLst>
        </pc:grpChg>
        <pc:grpChg chg="mod">
          <ac:chgData name="Sean Richard Dimalouw Lalla" userId="6d9c134c-574b-41c2-9bec-eb532400e391" providerId="ADAL" clId="{707CEFDB-4C3B-4655-B372-2424F7B990A4}" dt="2023-04-04T01:43:12.915" v="8984"/>
          <ac:grpSpMkLst>
            <pc:docMk/>
            <pc:sldMk cId="463979652" sldId="257"/>
            <ac:grpSpMk id="427" creationId="{41E9EE3F-C96C-828C-478C-84999DFF72B5}"/>
          </ac:grpSpMkLst>
        </pc:grpChg>
        <pc:grpChg chg="mod">
          <ac:chgData name="Sean Richard Dimalouw Lalla" userId="6d9c134c-574b-41c2-9bec-eb532400e391" providerId="ADAL" clId="{707CEFDB-4C3B-4655-B372-2424F7B990A4}" dt="2023-04-04T01:43:12.915" v="8984"/>
          <ac:grpSpMkLst>
            <pc:docMk/>
            <pc:sldMk cId="463979652" sldId="257"/>
            <ac:grpSpMk id="428" creationId="{2823B3DE-6AF1-EF29-FB2C-EBFE51B60A3C}"/>
          </ac:grpSpMkLst>
        </pc:grpChg>
        <pc:grpChg chg="mod">
          <ac:chgData name="Sean Richard Dimalouw Lalla" userId="6d9c134c-574b-41c2-9bec-eb532400e391" providerId="ADAL" clId="{707CEFDB-4C3B-4655-B372-2424F7B990A4}" dt="2023-04-04T01:43:12.915" v="8984"/>
          <ac:grpSpMkLst>
            <pc:docMk/>
            <pc:sldMk cId="463979652" sldId="257"/>
            <ac:grpSpMk id="429" creationId="{36FF023A-002A-3C86-7D8C-8F30C3539DB1}"/>
          </ac:grpSpMkLst>
        </pc:grpChg>
        <pc:grpChg chg="mod">
          <ac:chgData name="Sean Richard Dimalouw Lalla" userId="6d9c134c-574b-41c2-9bec-eb532400e391" providerId="ADAL" clId="{707CEFDB-4C3B-4655-B372-2424F7B990A4}" dt="2023-04-04T01:43:12.915" v="8984"/>
          <ac:grpSpMkLst>
            <pc:docMk/>
            <pc:sldMk cId="463979652" sldId="257"/>
            <ac:grpSpMk id="430" creationId="{34134D4F-885F-EC59-E8B4-AC195480B8C5}"/>
          </ac:grpSpMkLst>
        </pc:grpChg>
        <pc:grpChg chg="add del mod">
          <ac:chgData name="Sean Richard Dimalouw Lalla" userId="6d9c134c-574b-41c2-9bec-eb532400e391" providerId="ADAL" clId="{707CEFDB-4C3B-4655-B372-2424F7B990A4}" dt="2023-04-04T00:09:10.610" v="4989"/>
          <ac:grpSpMkLst>
            <pc:docMk/>
            <pc:sldMk cId="463979652" sldId="257"/>
            <ac:grpSpMk id="431" creationId="{7B6B34C7-6177-F9C7-95CA-B757F8074896}"/>
          </ac:grpSpMkLst>
        </pc:grpChg>
        <pc:grpChg chg="mod">
          <ac:chgData name="Sean Richard Dimalouw Lalla" userId="6d9c134c-574b-41c2-9bec-eb532400e391" providerId="ADAL" clId="{707CEFDB-4C3B-4655-B372-2424F7B990A4}" dt="2023-04-04T01:43:12.915" v="8984"/>
          <ac:grpSpMkLst>
            <pc:docMk/>
            <pc:sldMk cId="463979652" sldId="257"/>
            <ac:grpSpMk id="431" creationId="{DFA93F1C-DCA4-81A0-19B5-0D8C1208BE46}"/>
          </ac:grpSpMkLst>
        </pc:grpChg>
        <pc:grpChg chg="add del mod">
          <ac:chgData name="Sean Richard Dimalouw Lalla" userId="6d9c134c-574b-41c2-9bec-eb532400e391" providerId="ADAL" clId="{707CEFDB-4C3B-4655-B372-2424F7B990A4}" dt="2023-04-04T00:09:10.610" v="4989"/>
          <ac:grpSpMkLst>
            <pc:docMk/>
            <pc:sldMk cId="463979652" sldId="257"/>
            <ac:grpSpMk id="436" creationId="{C97A44DA-6C48-F8D0-C6F8-1E28A1E72BD3}"/>
          </ac:grpSpMkLst>
        </pc:grpChg>
        <pc:grpChg chg="add del mod">
          <ac:chgData name="Sean Richard Dimalouw Lalla" userId="6d9c134c-574b-41c2-9bec-eb532400e391" providerId="ADAL" clId="{707CEFDB-4C3B-4655-B372-2424F7B990A4}" dt="2023-04-04T00:09:10.610" v="4989"/>
          <ac:grpSpMkLst>
            <pc:docMk/>
            <pc:sldMk cId="463979652" sldId="257"/>
            <ac:grpSpMk id="441" creationId="{647253A0-81D7-C765-1290-B7DA00CF47AD}"/>
          </ac:grpSpMkLst>
        </pc:grpChg>
        <pc:grpChg chg="add del mod">
          <ac:chgData name="Sean Richard Dimalouw Lalla" userId="6d9c134c-574b-41c2-9bec-eb532400e391" providerId="ADAL" clId="{707CEFDB-4C3B-4655-B372-2424F7B990A4}" dt="2023-04-04T00:09:10.610" v="4989"/>
          <ac:grpSpMkLst>
            <pc:docMk/>
            <pc:sldMk cId="463979652" sldId="257"/>
            <ac:grpSpMk id="446" creationId="{20AAA880-FEC3-DBBD-B8DA-6AECB9A0EDE1}"/>
          </ac:grpSpMkLst>
        </pc:grpChg>
        <pc:grpChg chg="add del mod">
          <ac:chgData name="Sean Richard Dimalouw Lalla" userId="6d9c134c-574b-41c2-9bec-eb532400e391" providerId="ADAL" clId="{707CEFDB-4C3B-4655-B372-2424F7B990A4}" dt="2023-04-04T01:50:39.411" v="9056"/>
          <ac:grpSpMkLst>
            <pc:docMk/>
            <pc:sldMk cId="463979652" sldId="257"/>
            <ac:grpSpMk id="479" creationId="{686ED1C1-D49C-9D1F-901B-FBFF475FE5BC}"/>
          </ac:grpSpMkLst>
        </pc:grpChg>
        <pc:grpChg chg="mod">
          <ac:chgData name="Sean Richard Dimalouw Lalla" userId="6d9c134c-574b-41c2-9bec-eb532400e391" providerId="ADAL" clId="{707CEFDB-4C3B-4655-B372-2424F7B990A4}" dt="2023-04-04T01:50:28.906" v="9053"/>
          <ac:grpSpMkLst>
            <pc:docMk/>
            <pc:sldMk cId="463979652" sldId="257"/>
            <ac:grpSpMk id="481" creationId="{600303EC-8ECD-A9D4-372A-44B076D58571}"/>
          </ac:grpSpMkLst>
        </pc:grpChg>
        <pc:grpChg chg="mod">
          <ac:chgData name="Sean Richard Dimalouw Lalla" userId="6d9c134c-574b-41c2-9bec-eb532400e391" providerId="ADAL" clId="{707CEFDB-4C3B-4655-B372-2424F7B990A4}" dt="2023-04-04T01:50:28.906" v="9053"/>
          <ac:grpSpMkLst>
            <pc:docMk/>
            <pc:sldMk cId="463979652" sldId="257"/>
            <ac:grpSpMk id="483" creationId="{11C15F42-2A8D-DD86-7A5B-57BEA50ACD1D}"/>
          </ac:grpSpMkLst>
        </pc:grpChg>
        <pc:grpChg chg="mod">
          <ac:chgData name="Sean Richard Dimalouw Lalla" userId="6d9c134c-574b-41c2-9bec-eb532400e391" providerId="ADAL" clId="{707CEFDB-4C3B-4655-B372-2424F7B990A4}" dt="2023-04-04T01:50:28.906" v="9053"/>
          <ac:grpSpMkLst>
            <pc:docMk/>
            <pc:sldMk cId="463979652" sldId="257"/>
            <ac:grpSpMk id="484" creationId="{D2E9412D-1AA2-34F4-C95B-CCD91EFBE7A1}"/>
          </ac:grpSpMkLst>
        </pc:grpChg>
        <pc:grpChg chg="mod">
          <ac:chgData name="Sean Richard Dimalouw Lalla" userId="6d9c134c-574b-41c2-9bec-eb532400e391" providerId="ADAL" clId="{707CEFDB-4C3B-4655-B372-2424F7B990A4}" dt="2023-04-04T01:50:28.906" v="9053"/>
          <ac:grpSpMkLst>
            <pc:docMk/>
            <pc:sldMk cId="463979652" sldId="257"/>
            <ac:grpSpMk id="485" creationId="{FEE6E77F-97BA-9FCB-6BB0-4F50A1D38C2A}"/>
          </ac:grpSpMkLst>
        </pc:grpChg>
        <pc:grpChg chg="mod">
          <ac:chgData name="Sean Richard Dimalouw Lalla" userId="6d9c134c-574b-41c2-9bec-eb532400e391" providerId="ADAL" clId="{707CEFDB-4C3B-4655-B372-2424F7B990A4}" dt="2023-04-04T01:50:28.906" v="9053"/>
          <ac:grpSpMkLst>
            <pc:docMk/>
            <pc:sldMk cId="463979652" sldId="257"/>
            <ac:grpSpMk id="486" creationId="{DF3D3DCD-A46E-9970-CEE4-C1656B9056A9}"/>
          </ac:grpSpMkLst>
        </pc:grpChg>
        <pc:grpChg chg="mod">
          <ac:chgData name="Sean Richard Dimalouw Lalla" userId="6d9c134c-574b-41c2-9bec-eb532400e391" providerId="ADAL" clId="{707CEFDB-4C3B-4655-B372-2424F7B990A4}" dt="2023-04-04T01:50:28.906" v="9053"/>
          <ac:grpSpMkLst>
            <pc:docMk/>
            <pc:sldMk cId="463979652" sldId="257"/>
            <ac:grpSpMk id="487" creationId="{98B69393-E815-21A7-8A9E-D68BAACE8056}"/>
          </ac:grpSpMkLst>
        </pc:grpChg>
        <pc:grpChg chg="mod">
          <ac:chgData name="Sean Richard Dimalouw Lalla" userId="6d9c134c-574b-41c2-9bec-eb532400e391" providerId="ADAL" clId="{707CEFDB-4C3B-4655-B372-2424F7B990A4}" dt="2023-04-04T01:50:28.906" v="9053"/>
          <ac:grpSpMkLst>
            <pc:docMk/>
            <pc:sldMk cId="463979652" sldId="257"/>
            <ac:grpSpMk id="488" creationId="{7904FC38-CE3E-D394-5BE4-789C65C6423C}"/>
          </ac:grpSpMkLst>
        </pc:grpChg>
        <pc:grpChg chg="mod">
          <ac:chgData name="Sean Richard Dimalouw Lalla" userId="6d9c134c-574b-41c2-9bec-eb532400e391" providerId="ADAL" clId="{707CEFDB-4C3B-4655-B372-2424F7B990A4}" dt="2023-04-04T01:50:28.906" v="9053"/>
          <ac:grpSpMkLst>
            <pc:docMk/>
            <pc:sldMk cId="463979652" sldId="257"/>
            <ac:grpSpMk id="489" creationId="{B04992E2-EEEF-910C-0F78-228FCF706D02}"/>
          </ac:grpSpMkLst>
        </pc:grpChg>
        <pc:picChg chg="add del mod">
          <ac:chgData name="Sean Richard Dimalouw Lalla" userId="6d9c134c-574b-41c2-9bec-eb532400e391" providerId="ADAL" clId="{707CEFDB-4C3B-4655-B372-2424F7B990A4}" dt="2023-04-04T01:49:03.441" v="9044"/>
          <ac:picMkLst>
            <pc:docMk/>
            <pc:sldMk cId="463979652" sldId="257"/>
            <ac:picMk id="4" creationId="{06658437-460C-3B92-3B85-822E095EA3D5}"/>
          </ac:picMkLst>
        </pc:picChg>
        <pc:picChg chg="mod">
          <ac:chgData name="Sean Richard Dimalouw Lalla" userId="6d9c134c-574b-41c2-9bec-eb532400e391" providerId="ADAL" clId="{707CEFDB-4C3B-4655-B372-2424F7B990A4}" dt="2023-04-04T00:58:46.954" v="7896"/>
          <ac:picMkLst>
            <pc:docMk/>
            <pc:sldMk cId="463979652" sldId="257"/>
            <ac:picMk id="4" creationId="{56492C26-03C4-06E9-4550-4A431AA6337A}"/>
          </ac:picMkLst>
        </pc:picChg>
        <pc:picChg chg="mod">
          <ac:chgData name="Sean Richard Dimalouw Lalla" userId="6d9c134c-574b-41c2-9bec-eb532400e391" providerId="ADAL" clId="{707CEFDB-4C3B-4655-B372-2424F7B990A4}" dt="2023-04-04T01:38:53.232" v="8961"/>
          <ac:picMkLst>
            <pc:docMk/>
            <pc:sldMk cId="463979652" sldId="257"/>
            <ac:picMk id="4" creationId="{5E5E8DE1-4C3C-B67D-3002-3F15F044AA42}"/>
          </ac:picMkLst>
        </pc:picChg>
        <pc:picChg chg="del mod">
          <ac:chgData name="Sean Richard Dimalouw Lalla" userId="6d9c134c-574b-41c2-9bec-eb532400e391" providerId="ADAL" clId="{707CEFDB-4C3B-4655-B372-2424F7B990A4}" dt="2023-04-04T00:06:26.329" v="4969" actId="478"/>
          <ac:picMkLst>
            <pc:docMk/>
            <pc:sldMk cId="463979652" sldId="257"/>
            <ac:picMk id="5" creationId="{A16E89A7-0B4D-42D1-B04D-B6DE2FEB4E4E}"/>
          </ac:picMkLst>
        </pc:picChg>
        <pc:picChg chg="add del mod">
          <ac:chgData name="Sean Richard Dimalouw Lalla" userId="6d9c134c-574b-41c2-9bec-eb532400e391" providerId="ADAL" clId="{707CEFDB-4C3B-4655-B372-2424F7B990A4}" dt="2023-04-04T01:49:03.441" v="9044"/>
          <ac:picMkLst>
            <pc:docMk/>
            <pc:sldMk cId="463979652" sldId="257"/>
            <ac:picMk id="6" creationId="{57DA3408-4D86-8FAE-8A47-C1DE9595F902}"/>
          </ac:picMkLst>
        </pc:picChg>
        <pc:picChg chg="add del mod">
          <ac:chgData name="Sean Richard Dimalouw Lalla" userId="6d9c134c-574b-41c2-9bec-eb532400e391" providerId="ADAL" clId="{707CEFDB-4C3B-4655-B372-2424F7B990A4}" dt="2023-04-04T00:08:02.124" v="4983"/>
          <ac:picMkLst>
            <pc:docMk/>
            <pc:sldMk cId="463979652" sldId="257"/>
            <ac:picMk id="6" creationId="{ACF39CBC-F8F9-DC36-2722-44B0C56D8B63}"/>
          </ac:picMkLst>
        </pc:picChg>
        <pc:picChg chg="add del mod">
          <ac:chgData name="Sean Richard Dimalouw Lalla" userId="6d9c134c-574b-41c2-9bec-eb532400e391" providerId="ADAL" clId="{707CEFDB-4C3B-4655-B372-2424F7B990A4}" dt="2023-04-04T00:08:02.124" v="4983"/>
          <ac:picMkLst>
            <pc:docMk/>
            <pc:sldMk cId="463979652" sldId="257"/>
            <ac:picMk id="7" creationId="{106F58D2-EA0C-BF3C-7983-06DF4C37F8D0}"/>
          </ac:picMkLst>
        </pc:picChg>
        <pc:picChg chg="add mod ord">
          <ac:chgData name="Sean Richard Dimalouw Lalla" userId="6d9c134c-574b-41c2-9bec-eb532400e391" providerId="ADAL" clId="{707CEFDB-4C3B-4655-B372-2424F7B990A4}" dt="2023-04-04T01:56:08.010" v="9130" actId="166"/>
          <ac:picMkLst>
            <pc:docMk/>
            <pc:sldMk cId="463979652" sldId="257"/>
            <ac:picMk id="7" creationId="{54A79423-F9B7-569A-4AFF-BF1A62873BD0}"/>
          </ac:picMkLst>
        </pc:picChg>
        <pc:picChg chg="del">
          <ac:chgData name="Sean Richard Dimalouw Lalla" userId="6d9c134c-574b-41c2-9bec-eb532400e391" providerId="ADAL" clId="{707CEFDB-4C3B-4655-B372-2424F7B990A4}" dt="2023-04-03T16:57:16.759" v="1647" actId="478"/>
          <ac:picMkLst>
            <pc:docMk/>
            <pc:sldMk cId="463979652" sldId="257"/>
            <ac:picMk id="8" creationId="{2BE65FA5-501B-4F65-AB6D-E51A8F8926E9}"/>
          </ac:picMkLst>
        </pc:picChg>
        <pc:picChg chg="add mod ord">
          <ac:chgData name="Sean Richard Dimalouw Lalla" userId="6d9c134c-574b-41c2-9bec-eb532400e391" providerId="ADAL" clId="{707CEFDB-4C3B-4655-B372-2424F7B990A4}" dt="2023-04-04T01:56:08.010" v="9130" actId="166"/>
          <ac:picMkLst>
            <pc:docMk/>
            <pc:sldMk cId="463979652" sldId="257"/>
            <ac:picMk id="9" creationId="{44C5516D-7317-E5FE-89ED-F75D59538945}"/>
          </ac:picMkLst>
        </pc:picChg>
        <pc:picChg chg="mod">
          <ac:chgData name="Sean Richard Dimalouw Lalla" userId="6d9c134c-574b-41c2-9bec-eb532400e391" providerId="ADAL" clId="{707CEFDB-4C3B-4655-B372-2424F7B990A4}" dt="2023-04-04T01:50:01.278" v="9047"/>
          <ac:picMkLst>
            <pc:docMk/>
            <pc:sldMk cId="463979652" sldId="257"/>
            <ac:picMk id="14" creationId="{DD33F389-D0C6-D690-F55B-18C2BC294980}"/>
          </ac:picMkLst>
        </pc:picChg>
        <pc:picChg chg="del mod">
          <ac:chgData name="Sean Richard Dimalouw Lalla" userId="6d9c134c-574b-41c2-9bec-eb532400e391" providerId="ADAL" clId="{707CEFDB-4C3B-4655-B372-2424F7B990A4}" dt="2023-04-04T00:08:57.012" v="4986" actId="478"/>
          <ac:picMkLst>
            <pc:docMk/>
            <pc:sldMk cId="463979652" sldId="257"/>
            <ac:picMk id="17" creationId="{DC5E7E9A-8695-4121-B3D4-C71C33E9D4DE}"/>
          </ac:picMkLst>
        </pc:picChg>
        <pc:picChg chg="mod">
          <ac:chgData name="Sean Richard Dimalouw Lalla" userId="6d9c134c-574b-41c2-9bec-eb532400e391" providerId="ADAL" clId="{707CEFDB-4C3B-4655-B372-2424F7B990A4}" dt="2023-04-04T01:39:46.070" v="8975"/>
          <ac:picMkLst>
            <pc:docMk/>
            <pc:sldMk cId="463979652" sldId="257"/>
            <ac:picMk id="19" creationId="{CB83BDD1-BECD-9931-3519-610980C83FFD}"/>
          </ac:picMkLst>
        </pc:picChg>
        <pc:picChg chg="add del mod">
          <ac:chgData name="Sean Richard Dimalouw Lalla" userId="6d9c134c-574b-41c2-9bec-eb532400e391" providerId="ADAL" clId="{707CEFDB-4C3B-4655-B372-2424F7B990A4}" dt="2023-04-04T00:08:02.124" v="4983"/>
          <ac:picMkLst>
            <pc:docMk/>
            <pc:sldMk cId="463979652" sldId="257"/>
            <ac:picMk id="20" creationId="{30482B23-00B7-B695-7410-8889236F388B}"/>
          </ac:picMkLst>
        </pc:picChg>
        <pc:picChg chg="mod">
          <ac:chgData name="Sean Richard Dimalouw Lalla" userId="6d9c134c-574b-41c2-9bec-eb532400e391" providerId="ADAL" clId="{707CEFDB-4C3B-4655-B372-2424F7B990A4}" dt="2023-04-04T00:07:46.288" v="4980"/>
          <ac:picMkLst>
            <pc:docMk/>
            <pc:sldMk cId="463979652" sldId="257"/>
            <ac:picMk id="23" creationId="{D47C51BB-9A54-76C5-ACD0-FECE62508361}"/>
          </ac:picMkLst>
        </pc:picChg>
        <pc:picChg chg="add del mod">
          <ac:chgData name="Sean Richard Dimalouw Lalla" userId="6d9c134c-574b-41c2-9bec-eb532400e391" providerId="ADAL" clId="{707CEFDB-4C3B-4655-B372-2424F7B990A4}" dt="2023-04-04T01:40:31.460" v="8981"/>
          <ac:picMkLst>
            <pc:docMk/>
            <pc:sldMk cId="463979652" sldId="257"/>
            <ac:picMk id="29" creationId="{75278257-2C87-6E72-6596-5D8A9094E8E3}"/>
          </ac:picMkLst>
        </pc:picChg>
        <pc:picChg chg="add mod">
          <ac:chgData name="Sean Richard Dimalouw Lalla" userId="6d9c134c-574b-41c2-9bec-eb532400e391" providerId="ADAL" clId="{707CEFDB-4C3B-4655-B372-2424F7B990A4}" dt="2023-04-04T01:50:20.130" v="9052" actId="1076"/>
          <ac:picMkLst>
            <pc:docMk/>
            <pc:sldMk cId="463979652" sldId="257"/>
            <ac:picMk id="36" creationId="{2C6A1D0D-7FCD-5A50-D438-5F28F69E1EA8}"/>
          </ac:picMkLst>
        </pc:picChg>
        <pc:picChg chg="add mod">
          <ac:chgData name="Sean Richard Dimalouw Lalla" userId="6d9c134c-574b-41c2-9bec-eb532400e391" providerId="ADAL" clId="{707CEFDB-4C3B-4655-B372-2424F7B990A4}" dt="2023-04-04T01:50:20.130" v="9052" actId="1076"/>
          <ac:picMkLst>
            <pc:docMk/>
            <pc:sldMk cId="463979652" sldId="257"/>
            <ac:picMk id="38" creationId="{0B0100F0-D66C-1A64-4DAC-DA32E4B79C38}"/>
          </ac:picMkLst>
        </pc:picChg>
        <pc:picChg chg="mod">
          <ac:chgData name="Sean Richard Dimalouw Lalla" userId="6d9c134c-574b-41c2-9bec-eb532400e391" providerId="ADAL" clId="{707CEFDB-4C3B-4655-B372-2424F7B990A4}" dt="2023-04-04T01:50:28.906" v="9053"/>
          <ac:picMkLst>
            <pc:docMk/>
            <pc:sldMk cId="463979652" sldId="257"/>
            <ac:picMk id="40" creationId="{63156AC4-EE35-1D28-023F-ABEEA45E23BB}"/>
          </ac:picMkLst>
        </pc:picChg>
        <pc:picChg chg="add del mod">
          <ac:chgData name="Sean Richard Dimalouw Lalla" userId="6d9c134c-574b-41c2-9bec-eb532400e391" providerId="ADAL" clId="{707CEFDB-4C3B-4655-B372-2424F7B990A4}" dt="2023-04-04T00:08:02.124" v="4983"/>
          <ac:picMkLst>
            <pc:docMk/>
            <pc:sldMk cId="463979652" sldId="257"/>
            <ac:picMk id="48" creationId="{4F0BE385-3AE0-2BDF-ED51-6C48A7105646}"/>
          </ac:picMkLst>
        </pc:picChg>
        <pc:picChg chg="add del mod">
          <ac:chgData name="Sean Richard Dimalouw Lalla" userId="6d9c134c-574b-41c2-9bec-eb532400e391" providerId="ADAL" clId="{707CEFDB-4C3B-4655-B372-2424F7B990A4}" dt="2023-04-04T01:51:05.476" v="9060"/>
          <ac:picMkLst>
            <pc:docMk/>
            <pc:sldMk cId="463979652" sldId="257"/>
            <ac:picMk id="71" creationId="{C8B8CFF1-17D2-ABE1-AD30-7DD94DD07E2C}"/>
          </ac:picMkLst>
        </pc:picChg>
        <pc:picChg chg="add del mod">
          <ac:chgData name="Sean Richard Dimalouw Lalla" userId="6d9c134c-574b-41c2-9bec-eb532400e391" providerId="ADAL" clId="{707CEFDB-4C3B-4655-B372-2424F7B990A4}" dt="2023-04-04T01:51:05.152" v="9059"/>
          <ac:picMkLst>
            <pc:docMk/>
            <pc:sldMk cId="463979652" sldId="257"/>
            <ac:picMk id="72" creationId="{2F54BFD8-3C68-77E4-6F0B-2F7CD4E1AAF2}"/>
          </ac:picMkLst>
        </pc:picChg>
        <pc:picChg chg="add mod">
          <ac:chgData name="Sean Richard Dimalouw Lalla" userId="6d9c134c-574b-41c2-9bec-eb532400e391" providerId="ADAL" clId="{707CEFDB-4C3B-4655-B372-2424F7B990A4}" dt="2023-04-04T01:51:10.149" v="9062" actId="1076"/>
          <ac:picMkLst>
            <pc:docMk/>
            <pc:sldMk cId="463979652" sldId="257"/>
            <ac:picMk id="73" creationId="{69383576-2C51-09B1-9B1E-F734F9C016B1}"/>
          </ac:picMkLst>
        </pc:picChg>
        <pc:picChg chg="add mod">
          <ac:chgData name="Sean Richard Dimalouw Lalla" userId="6d9c134c-574b-41c2-9bec-eb532400e391" providerId="ADAL" clId="{707CEFDB-4C3B-4655-B372-2424F7B990A4}" dt="2023-04-04T01:51:19.096" v="9064" actId="1076"/>
          <ac:picMkLst>
            <pc:docMk/>
            <pc:sldMk cId="463979652" sldId="257"/>
            <ac:picMk id="74" creationId="{3EC26228-38D7-9D28-FA6D-8ACE302AB91D}"/>
          </ac:picMkLst>
        </pc:picChg>
        <pc:picChg chg="mod">
          <ac:chgData name="Sean Richard Dimalouw Lalla" userId="6d9c134c-574b-41c2-9bec-eb532400e391" providerId="ADAL" clId="{707CEFDB-4C3B-4655-B372-2424F7B990A4}" dt="2023-04-04T01:41:16.772" v="8982"/>
          <ac:picMkLst>
            <pc:docMk/>
            <pc:sldMk cId="463979652" sldId="257"/>
            <ac:picMk id="75" creationId="{6E3085BA-7657-4C98-690F-A940BAA6249F}"/>
          </ac:picMkLst>
        </pc:picChg>
        <pc:picChg chg="add del mod">
          <ac:chgData name="Sean Richard Dimalouw Lalla" userId="6d9c134c-574b-41c2-9bec-eb532400e391" providerId="ADAL" clId="{707CEFDB-4C3B-4655-B372-2424F7B990A4}" dt="2023-04-04T00:09:10.610" v="4989"/>
          <ac:picMkLst>
            <pc:docMk/>
            <pc:sldMk cId="463979652" sldId="257"/>
            <ac:picMk id="104" creationId="{D6702686-C902-C46D-B468-A3D75B01C55D}"/>
          </ac:picMkLst>
        </pc:picChg>
        <pc:picChg chg="add del mod">
          <ac:chgData name="Sean Richard Dimalouw Lalla" userId="6d9c134c-574b-41c2-9bec-eb532400e391" providerId="ADAL" clId="{707CEFDB-4C3B-4655-B372-2424F7B990A4}" dt="2023-04-04T00:09:10.610" v="4989"/>
          <ac:picMkLst>
            <pc:docMk/>
            <pc:sldMk cId="463979652" sldId="257"/>
            <ac:picMk id="105" creationId="{C9897D1A-42B6-D4EA-B5D1-D482B69E0BA5}"/>
          </ac:picMkLst>
        </pc:picChg>
        <pc:picChg chg="add del mod">
          <ac:chgData name="Sean Richard Dimalouw Lalla" userId="6d9c134c-574b-41c2-9bec-eb532400e391" providerId="ADAL" clId="{707CEFDB-4C3B-4655-B372-2424F7B990A4}" dt="2023-04-04T00:09:10.610" v="4989"/>
          <ac:picMkLst>
            <pc:docMk/>
            <pc:sldMk cId="463979652" sldId="257"/>
            <ac:picMk id="115" creationId="{1B6975D1-6E77-2F14-67BA-6A27B136CE4E}"/>
          </ac:picMkLst>
        </pc:picChg>
        <pc:picChg chg="mod">
          <ac:chgData name="Sean Richard Dimalouw Lalla" userId="6d9c134c-574b-41c2-9bec-eb532400e391" providerId="ADAL" clId="{707CEFDB-4C3B-4655-B372-2424F7B990A4}" dt="2023-04-04T01:43:12.915" v="8984"/>
          <ac:picMkLst>
            <pc:docMk/>
            <pc:sldMk cId="463979652" sldId="257"/>
            <ac:picMk id="118" creationId="{44E1F5C4-074C-904F-CEBC-B1C312A8EDEF}"/>
          </ac:picMkLst>
        </pc:picChg>
        <pc:picChg chg="mod">
          <ac:chgData name="Sean Richard Dimalouw Lalla" userId="6d9c134c-574b-41c2-9bec-eb532400e391" providerId="ADAL" clId="{707CEFDB-4C3B-4655-B372-2424F7B990A4}" dt="2023-04-04T00:09:09.064" v="4988"/>
          <ac:picMkLst>
            <pc:docMk/>
            <pc:sldMk cId="463979652" sldId="257"/>
            <ac:picMk id="118" creationId="{CF270D71-D4E8-DDEF-DE89-1AEB899D53B8}"/>
          </ac:picMkLst>
        </pc:picChg>
        <pc:picChg chg="add del mod">
          <ac:chgData name="Sean Richard Dimalouw Lalla" userId="6d9c134c-574b-41c2-9bec-eb532400e391" providerId="ADAL" clId="{707CEFDB-4C3B-4655-B372-2424F7B990A4}" dt="2023-04-04T00:09:10.610" v="4989"/>
          <ac:picMkLst>
            <pc:docMk/>
            <pc:sldMk cId="463979652" sldId="257"/>
            <ac:picMk id="403" creationId="{D6FDDE10-974E-81D9-32DC-5AF12F82534A}"/>
          </ac:picMkLst>
        </pc:picChg>
        <pc:picChg chg="mod">
          <ac:chgData name="Sean Richard Dimalouw Lalla" userId="6d9c134c-574b-41c2-9bec-eb532400e391" providerId="ADAL" clId="{707CEFDB-4C3B-4655-B372-2424F7B990A4}" dt="2023-04-04T01:43:12.915" v="8984"/>
          <ac:picMkLst>
            <pc:docMk/>
            <pc:sldMk cId="463979652" sldId="257"/>
            <ac:picMk id="422" creationId="{7C3D9931-4AAA-4B57-D1A9-39DD8CFB4F91}"/>
          </ac:picMkLst>
        </pc:picChg>
        <pc:picChg chg="add del mod">
          <ac:chgData name="Sean Richard Dimalouw Lalla" userId="6d9c134c-574b-41c2-9bec-eb532400e391" providerId="ADAL" clId="{707CEFDB-4C3B-4655-B372-2424F7B990A4}" dt="2023-04-04T00:55:37.108" v="7890" actId="478"/>
          <ac:picMkLst>
            <pc:docMk/>
            <pc:sldMk cId="463979652" sldId="257"/>
            <ac:picMk id="454" creationId="{67B2C70A-B46D-9CD2-C210-0190F6382E9B}"/>
          </ac:picMkLst>
        </pc:picChg>
        <pc:picChg chg="mod">
          <ac:chgData name="Sean Richard Dimalouw Lalla" userId="6d9c134c-574b-41c2-9bec-eb532400e391" providerId="ADAL" clId="{707CEFDB-4C3B-4655-B372-2424F7B990A4}" dt="2023-04-04T01:50:28.906" v="9053"/>
          <ac:picMkLst>
            <pc:docMk/>
            <pc:sldMk cId="463979652" sldId="257"/>
            <ac:picMk id="480" creationId="{FA33D9E0-064A-C249-EE71-F1C24FDC70EF}"/>
          </ac:picMkLst>
        </pc:picChg>
        <pc:cxnChg chg="del mod">
          <ac:chgData name="Sean Richard Dimalouw Lalla" userId="6d9c134c-574b-41c2-9bec-eb532400e391" providerId="ADAL" clId="{707CEFDB-4C3B-4655-B372-2424F7B990A4}" dt="2023-04-03T16:57:16.759" v="1647" actId="478"/>
          <ac:cxnSpMkLst>
            <pc:docMk/>
            <pc:sldMk cId="463979652" sldId="257"/>
            <ac:cxnSpMk id="7" creationId="{3E6AFB94-0EB6-44A5-B5BF-31C25CFA6AB2}"/>
          </ac:cxnSpMkLst>
        </pc:cxnChg>
        <pc:cxnChg chg="add del mod">
          <ac:chgData name="Sean Richard Dimalouw Lalla" userId="6d9c134c-574b-41c2-9bec-eb532400e391" providerId="ADAL" clId="{707CEFDB-4C3B-4655-B372-2424F7B990A4}" dt="2023-04-04T00:08:02.124" v="4983"/>
          <ac:cxnSpMkLst>
            <pc:docMk/>
            <pc:sldMk cId="463979652" sldId="257"/>
            <ac:cxnSpMk id="36" creationId="{4C515831-1FE9-A6F1-A922-FAA9279FF8C3}"/>
          </ac:cxnSpMkLst>
        </pc:cxnChg>
        <pc:cxnChg chg="add del mod">
          <ac:chgData name="Sean Richard Dimalouw Lalla" userId="6d9c134c-574b-41c2-9bec-eb532400e391" providerId="ADAL" clId="{707CEFDB-4C3B-4655-B372-2424F7B990A4}" dt="2023-04-04T00:08:02.124" v="4983"/>
          <ac:cxnSpMkLst>
            <pc:docMk/>
            <pc:sldMk cId="463979652" sldId="257"/>
            <ac:cxnSpMk id="43" creationId="{7683904F-4EA9-06DE-2A4E-C16BCA00DF3C}"/>
          </ac:cxnSpMkLst>
        </pc:cxnChg>
        <pc:cxnChg chg="add del mod">
          <ac:chgData name="Sean Richard Dimalouw Lalla" userId="6d9c134c-574b-41c2-9bec-eb532400e391" providerId="ADAL" clId="{707CEFDB-4C3B-4655-B372-2424F7B990A4}" dt="2023-04-04T00:08:02.124" v="4983"/>
          <ac:cxnSpMkLst>
            <pc:docMk/>
            <pc:sldMk cId="463979652" sldId="257"/>
            <ac:cxnSpMk id="49" creationId="{6E8A8215-FD12-98A9-0C5D-935CC5EDA949}"/>
          </ac:cxnSpMkLst>
        </pc:cxnChg>
        <pc:cxnChg chg="add del mod">
          <ac:chgData name="Sean Richard Dimalouw Lalla" userId="6d9c134c-574b-41c2-9bec-eb532400e391" providerId="ADAL" clId="{707CEFDB-4C3B-4655-B372-2424F7B990A4}" dt="2023-04-04T00:08:02.124" v="4983"/>
          <ac:cxnSpMkLst>
            <pc:docMk/>
            <pc:sldMk cId="463979652" sldId="257"/>
            <ac:cxnSpMk id="56" creationId="{209B0230-03F7-9243-CCAD-DBE55A04EC7D}"/>
          </ac:cxnSpMkLst>
        </pc:cxnChg>
        <pc:cxnChg chg="add del mod">
          <ac:chgData name="Sean Richard Dimalouw Lalla" userId="6d9c134c-574b-41c2-9bec-eb532400e391" providerId="ADAL" clId="{707CEFDB-4C3B-4655-B372-2424F7B990A4}" dt="2023-04-04T00:08:02.124" v="4983"/>
          <ac:cxnSpMkLst>
            <pc:docMk/>
            <pc:sldMk cId="463979652" sldId="257"/>
            <ac:cxnSpMk id="58" creationId="{E3707E18-1F92-98D6-F6A5-52B8BE57A51B}"/>
          </ac:cxnSpMkLst>
        </pc:cxnChg>
        <pc:cxnChg chg="add del mod">
          <ac:chgData name="Sean Richard Dimalouw Lalla" userId="6d9c134c-574b-41c2-9bec-eb532400e391" providerId="ADAL" clId="{707CEFDB-4C3B-4655-B372-2424F7B990A4}" dt="2023-04-04T00:08:02.124" v="4983"/>
          <ac:cxnSpMkLst>
            <pc:docMk/>
            <pc:sldMk cId="463979652" sldId="257"/>
            <ac:cxnSpMk id="100" creationId="{FF695D7C-56CC-6A32-FCA6-95EFAE9F9285}"/>
          </ac:cxnSpMkLst>
        </pc:cxnChg>
        <pc:cxnChg chg="add del mod">
          <ac:chgData name="Sean Richard Dimalouw Lalla" userId="6d9c134c-574b-41c2-9bec-eb532400e391" providerId="ADAL" clId="{707CEFDB-4C3B-4655-B372-2424F7B990A4}" dt="2023-04-04T00:08:02.124" v="4983"/>
          <ac:cxnSpMkLst>
            <pc:docMk/>
            <pc:sldMk cId="463979652" sldId="257"/>
            <ac:cxnSpMk id="101" creationId="{A04E1266-6221-F67C-DF0C-05539E424047}"/>
          </ac:cxnSpMkLst>
        </pc:cxnChg>
        <pc:cxnChg chg="add del mod">
          <ac:chgData name="Sean Richard Dimalouw Lalla" userId="6d9c134c-574b-41c2-9bec-eb532400e391" providerId="ADAL" clId="{707CEFDB-4C3B-4655-B372-2424F7B990A4}" dt="2023-04-04T00:08:02.124" v="4983"/>
          <ac:cxnSpMkLst>
            <pc:docMk/>
            <pc:sldMk cId="463979652" sldId="257"/>
            <ac:cxnSpMk id="102" creationId="{FA3ECF7E-C3D0-F8A4-30CB-551706B5E76E}"/>
          </ac:cxnSpMkLst>
        </pc:cxnChg>
        <pc:cxnChg chg="del">
          <ac:chgData name="Sean Richard Dimalouw Lalla" userId="6d9c134c-574b-41c2-9bec-eb532400e391" providerId="ADAL" clId="{707CEFDB-4C3B-4655-B372-2424F7B990A4}" dt="2023-04-03T16:57:16.759" v="1647" actId="478"/>
          <ac:cxnSpMkLst>
            <pc:docMk/>
            <pc:sldMk cId="463979652" sldId="257"/>
            <ac:cxnSpMk id="386" creationId="{5182A99F-522C-4AEB-8D8F-047D36F75A73}"/>
          </ac:cxnSpMkLst>
        </pc:cxnChg>
        <pc:cxnChg chg="add del mod">
          <ac:chgData name="Sean Richard Dimalouw Lalla" userId="6d9c134c-574b-41c2-9bec-eb532400e391" providerId="ADAL" clId="{707CEFDB-4C3B-4655-B372-2424F7B990A4}" dt="2023-04-04T00:09:10.610" v="4989"/>
          <ac:cxnSpMkLst>
            <pc:docMk/>
            <pc:sldMk cId="463979652" sldId="257"/>
            <ac:cxnSpMk id="386" creationId="{C97EDE13-C680-457D-7916-EBF17E48E9B0}"/>
          </ac:cxnSpMkLst>
        </pc:cxnChg>
        <pc:cxnChg chg="add del mod">
          <ac:chgData name="Sean Richard Dimalouw Lalla" userId="6d9c134c-574b-41c2-9bec-eb532400e391" providerId="ADAL" clId="{707CEFDB-4C3B-4655-B372-2424F7B990A4}" dt="2023-04-04T00:09:10.610" v="4989"/>
          <ac:cxnSpMkLst>
            <pc:docMk/>
            <pc:sldMk cId="463979652" sldId="257"/>
            <ac:cxnSpMk id="396" creationId="{B3666CC5-3426-1D5B-52C9-AFEB222E00E4}"/>
          </ac:cxnSpMkLst>
        </pc:cxnChg>
        <pc:cxnChg chg="mod">
          <ac:chgData name="Sean Richard Dimalouw Lalla" userId="6d9c134c-574b-41c2-9bec-eb532400e391" providerId="ADAL" clId="{707CEFDB-4C3B-4655-B372-2424F7B990A4}" dt="2023-04-04T00:07:31.522" v="4979" actId="14100"/>
          <ac:cxnSpMkLst>
            <pc:docMk/>
            <pc:sldMk cId="463979652" sldId="257"/>
            <ac:cxnSpMk id="398" creationId="{AA054929-3FFE-4EA6-929C-9BF89B189424}"/>
          </ac:cxnSpMkLst>
        </pc:cxnChg>
        <pc:cxnChg chg="mod">
          <ac:chgData name="Sean Richard Dimalouw Lalla" userId="6d9c134c-574b-41c2-9bec-eb532400e391" providerId="ADAL" clId="{707CEFDB-4C3B-4655-B372-2424F7B990A4}" dt="2023-04-04T00:07:26.455" v="4978" actId="14100"/>
          <ac:cxnSpMkLst>
            <pc:docMk/>
            <pc:sldMk cId="463979652" sldId="257"/>
            <ac:cxnSpMk id="400" creationId="{CD745AB0-DB4F-477D-B71B-2023E67598C6}"/>
          </ac:cxnSpMkLst>
        </pc:cxnChg>
        <pc:cxnChg chg="add del mod">
          <ac:chgData name="Sean Richard Dimalouw Lalla" userId="6d9c134c-574b-41c2-9bec-eb532400e391" providerId="ADAL" clId="{707CEFDB-4C3B-4655-B372-2424F7B990A4}" dt="2023-04-04T00:09:10.610" v="4989"/>
          <ac:cxnSpMkLst>
            <pc:docMk/>
            <pc:sldMk cId="463979652" sldId="257"/>
            <ac:cxnSpMk id="404" creationId="{1729DE40-3384-8E10-DBA3-4254006E692A}"/>
          </ac:cxnSpMkLst>
        </pc:cxnChg>
        <pc:cxnChg chg="add del mod">
          <ac:chgData name="Sean Richard Dimalouw Lalla" userId="6d9c134c-574b-41c2-9bec-eb532400e391" providerId="ADAL" clId="{707CEFDB-4C3B-4655-B372-2424F7B990A4}" dt="2023-04-04T00:09:10.610" v="4989"/>
          <ac:cxnSpMkLst>
            <pc:docMk/>
            <pc:sldMk cId="463979652" sldId="257"/>
            <ac:cxnSpMk id="410" creationId="{B54B3BC6-814B-3D75-B551-B4B63790114F}"/>
          </ac:cxnSpMkLst>
        </pc:cxnChg>
        <pc:cxnChg chg="add del mod">
          <ac:chgData name="Sean Richard Dimalouw Lalla" userId="6d9c134c-574b-41c2-9bec-eb532400e391" providerId="ADAL" clId="{707CEFDB-4C3B-4655-B372-2424F7B990A4}" dt="2023-04-04T00:09:10.610" v="4989"/>
          <ac:cxnSpMkLst>
            <pc:docMk/>
            <pc:sldMk cId="463979652" sldId="257"/>
            <ac:cxnSpMk id="412" creationId="{DD857632-5558-28A1-2A50-7870D954567C}"/>
          </ac:cxnSpMkLst>
        </pc:cxnChg>
        <pc:cxnChg chg="add del mod">
          <ac:chgData name="Sean Richard Dimalouw Lalla" userId="6d9c134c-574b-41c2-9bec-eb532400e391" providerId="ADAL" clId="{707CEFDB-4C3B-4655-B372-2424F7B990A4}" dt="2023-04-04T00:09:10.610" v="4989"/>
          <ac:cxnSpMkLst>
            <pc:docMk/>
            <pc:sldMk cId="463979652" sldId="257"/>
            <ac:cxnSpMk id="451" creationId="{5B61C6C9-DB20-991A-516D-F62416CDCBAC}"/>
          </ac:cxnSpMkLst>
        </pc:cxnChg>
        <pc:cxnChg chg="add del mod">
          <ac:chgData name="Sean Richard Dimalouw Lalla" userId="6d9c134c-574b-41c2-9bec-eb532400e391" providerId="ADAL" clId="{707CEFDB-4C3B-4655-B372-2424F7B990A4}" dt="2023-04-04T00:09:10.610" v="4989"/>
          <ac:cxnSpMkLst>
            <pc:docMk/>
            <pc:sldMk cId="463979652" sldId="257"/>
            <ac:cxnSpMk id="452" creationId="{38FFD995-572C-C35E-ACA8-0F33C761C2B3}"/>
          </ac:cxnSpMkLst>
        </pc:cxnChg>
        <pc:cxnChg chg="add del mod">
          <ac:chgData name="Sean Richard Dimalouw Lalla" userId="6d9c134c-574b-41c2-9bec-eb532400e391" providerId="ADAL" clId="{707CEFDB-4C3B-4655-B372-2424F7B990A4}" dt="2023-04-04T00:09:10.610" v="4989"/>
          <ac:cxnSpMkLst>
            <pc:docMk/>
            <pc:sldMk cId="463979652" sldId="257"/>
            <ac:cxnSpMk id="453" creationId="{BE1194B0-5620-672C-8652-A58E735211B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57F6795-0429-425F-84E7-B92A8A1E1A9D}" type="datetimeFigureOut">
              <a:rPr lang="en-CA" smtClean="0"/>
              <a:pPr/>
              <a:t>2023-04-03</a:t>
            </a:fld>
            <a:endParaRPr lang="en-CA"/>
          </a:p>
        </p:txBody>
      </p:sp>
      <p:sp>
        <p:nvSpPr>
          <p:cNvPr id="4" name="Slide Image Placeholder 3"/>
          <p:cNvSpPr>
            <a:spLocks noGrp="1" noRot="1" noChangeAspect="1"/>
          </p:cNvSpPr>
          <p:nvPr>
            <p:ph type="sldImg" idx="2"/>
          </p:nvPr>
        </p:nvSpPr>
        <p:spPr>
          <a:xfrm>
            <a:off x="3286125" y="514350"/>
            <a:ext cx="2571750" cy="25717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6FAE19A-9C13-4374-885A-ABFD88A6C21A}" type="slidenum">
              <a:rPr lang="en-CA" smtClean="0"/>
              <a:pPr/>
              <a:t>‹#›</a:t>
            </a:fld>
            <a:endParaRPr lang="en-CA"/>
          </a:p>
        </p:txBody>
      </p:sp>
    </p:spTree>
    <p:extLst>
      <p:ext uri="{BB962C8B-B14F-4D97-AF65-F5344CB8AC3E}">
        <p14:creationId xmlns:p14="http://schemas.microsoft.com/office/powerpoint/2010/main" val="1435269175"/>
      </p:ext>
    </p:extLst>
  </p:cSld>
  <p:clrMap bg1="lt1" tx1="dk1" bg2="lt2" tx2="dk2" accent1="accent1" accent2="accent2" accent3="accent3" accent4="accent4" accent5="accent5" accent6="accent6" hlink="hlink" folHlink="folHlink"/>
  <p:notesStyle>
    <a:lvl1pPr marL="0" algn="l" defTabSz="3657913" rtl="0" eaLnBrk="1" latinLnBrk="0" hangingPunct="1">
      <a:defRPr sz="4800" kern="1200">
        <a:solidFill>
          <a:schemeClr val="tx1"/>
        </a:solidFill>
        <a:latin typeface="+mn-lt"/>
        <a:ea typeface="+mn-ea"/>
        <a:cs typeface="+mn-cs"/>
      </a:defRPr>
    </a:lvl1pPr>
    <a:lvl2pPr marL="1828957" algn="l" defTabSz="3657913" rtl="0" eaLnBrk="1" latinLnBrk="0" hangingPunct="1">
      <a:defRPr sz="4800" kern="1200">
        <a:solidFill>
          <a:schemeClr val="tx1"/>
        </a:solidFill>
        <a:latin typeface="+mn-lt"/>
        <a:ea typeface="+mn-ea"/>
        <a:cs typeface="+mn-cs"/>
      </a:defRPr>
    </a:lvl2pPr>
    <a:lvl3pPr marL="3657913" algn="l" defTabSz="3657913" rtl="0" eaLnBrk="1" latinLnBrk="0" hangingPunct="1">
      <a:defRPr sz="4800" kern="1200">
        <a:solidFill>
          <a:schemeClr val="tx1"/>
        </a:solidFill>
        <a:latin typeface="+mn-lt"/>
        <a:ea typeface="+mn-ea"/>
        <a:cs typeface="+mn-cs"/>
      </a:defRPr>
    </a:lvl3pPr>
    <a:lvl4pPr marL="5486870" algn="l" defTabSz="3657913" rtl="0" eaLnBrk="1" latinLnBrk="0" hangingPunct="1">
      <a:defRPr sz="4800" kern="1200">
        <a:solidFill>
          <a:schemeClr val="tx1"/>
        </a:solidFill>
        <a:latin typeface="+mn-lt"/>
        <a:ea typeface="+mn-ea"/>
        <a:cs typeface="+mn-cs"/>
      </a:defRPr>
    </a:lvl4pPr>
    <a:lvl5pPr marL="7315826" algn="l" defTabSz="3657913" rtl="0" eaLnBrk="1" latinLnBrk="0" hangingPunct="1">
      <a:defRPr sz="4800" kern="1200">
        <a:solidFill>
          <a:schemeClr val="tx1"/>
        </a:solidFill>
        <a:latin typeface="+mn-lt"/>
        <a:ea typeface="+mn-ea"/>
        <a:cs typeface="+mn-cs"/>
      </a:defRPr>
    </a:lvl5pPr>
    <a:lvl6pPr marL="9144783" algn="l" defTabSz="3657913" rtl="0" eaLnBrk="1" latinLnBrk="0" hangingPunct="1">
      <a:defRPr sz="4800" kern="1200">
        <a:solidFill>
          <a:schemeClr val="tx1"/>
        </a:solidFill>
        <a:latin typeface="+mn-lt"/>
        <a:ea typeface="+mn-ea"/>
        <a:cs typeface="+mn-cs"/>
      </a:defRPr>
    </a:lvl6pPr>
    <a:lvl7pPr marL="10973740" algn="l" defTabSz="3657913" rtl="0" eaLnBrk="1" latinLnBrk="0" hangingPunct="1">
      <a:defRPr sz="4800" kern="1200">
        <a:solidFill>
          <a:schemeClr val="tx1"/>
        </a:solidFill>
        <a:latin typeface="+mn-lt"/>
        <a:ea typeface="+mn-ea"/>
        <a:cs typeface="+mn-cs"/>
      </a:defRPr>
    </a:lvl7pPr>
    <a:lvl8pPr marL="12802696" algn="l" defTabSz="3657913" rtl="0" eaLnBrk="1" latinLnBrk="0" hangingPunct="1">
      <a:defRPr sz="4800" kern="1200">
        <a:solidFill>
          <a:schemeClr val="tx1"/>
        </a:solidFill>
        <a:latin typeface="+mn-lt"/>
        <a:ea typeface="+mn-ea"/>
        <a:cs typeface="+mn-cs"/>
      </a:defRPr>
    </a:lvl8pPr>
    <a:lvl9pPr marL="14631653" algn="l" defTabSz="3657913"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 too detailed</a:t>
            </a:r>
          </a:p>
        </p:txBody>
      </p:sp>
      <p:sp>
        <p:nvSpPr>
          <p:cNvPr id="4" name="Slide Number Placeholder 3"/>
          <p:cNvSpPr>
            <a:spLocks noGrp="1"/>
          </p:cNvSpPr>
          <p:nvPr>
            <p:ph type="sldNum" sz="quarter" idx="10"/>
          </p:nvPr>
        </p:nvSpPr>
        <p:spPr/>
        <p:txBody>
          <a:bodyPr/>
          <a:lstStyle/>
          <a:p>
            <a:fld id="{96FAE19A-9C13-4374-885A-ABFD88A6C21A}" type="slidenum">
              <a:rPr lang="en-CA" smtClean="0"/>
              <a:pPr/>
              <a:t>1</a:t>
            </a:fld>
            <a:endParaRPr lang="en-CA"/>
          </a:p>
        </p:txBody>
      </p:sp>
    </p:spTree>
    <p:extLst>
      <p:ext uri="{BB962C8B-B14F-4D97-AF65-F5344CB8AC3E}">
        <p14:creationId xmlns:p14="http://schemas.microsoft.com/office/powerpoint/2010/main" val="59288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539" y="9942974"/>
            <a:ext cx="27206099" cy="6860797"/>
          </a:xfrm>
        </p:spPr>
        <p:txBody>
          <a:bodyPr/>
          <a:lstStyle/>
          <a:p>
            <a:r>
              <a:rPr lang="en-US"/>
              <a:t>Click to edit Master title style</a:t>
            </a:r>
            <a:endParaRPr lang="en-CA"/>
          </a:p>
        </p:txBody>
      </p:sp>
      <p:sp>
        <p:nvSpPr>
          <p:cNvPr id="3" name="Subtitle 2"/>
          <p:cNvSpPr>
            <a:spLocks noGrp="1"/>
          </p:cNvSpPr>
          <p:nvPr>
            <p:ph type="subTitle" idx="1"/>
          </p:nvPr>
        </p:nvSpPr>
        <p:spPr>
          <a:xfrm>
            <a:off x="4801077" y="18137399"/>
            <a:ext cx="22405024" cy="8179613"/>
          </a:xfrm>
        </p:spPr>
        <p:txBody>
          <a:bodyPr/>
          <a:lstStyle>
            <a:lvl1pPr marL="0" indent="0" algn="ctr">
              <a:buNone/>
              <a:defRPr>
                <a:solidFill>
                  <a:schemeClr val="tx1">
                    <a:tint val="75000"/>
                  </a:schemeClr>
                </a:solidFill>
              </a:defRPr>
            </a:lvl1pPr>
            <a:lvl2pPr marL="1828957" indent="0" algn="ctr">
              <a:buNone/>
              <a:defRPr>
                <a:solidFill>
                  <a:schemeClr val="tx1">
                    <a:tint val="75000"/>
                  </a:schemeClr>
                </a:solidFill>
              </a:defRPr>
            </a:lvl2pPr>
            <a:lvl3pPr marL="3657913" indent="0" algn="ctr">
              <a:buNone/>
              <a:defRPr>
                <a:solidFill>
                  <a:schemeClr val="tx1">
                    <a:tint val="75000"/>
                  </a:schemeClr>
                </a:solidFill>
              </a:defRPr>
            </a:lvl3pPr>
            <a:lvl4pPr marL="5486870" indent="0" algn="ctr">
              <a:buNone/>
              <a:defRPr>
                <a:solidFill>
                  <a:schemeClr val="tx1">
                    <a:tint val="75000"/>
                  </a:schemeClr>
                </a:solidFill>
              </a:defRPr>
            </a:lvl4pPr>
            <a:lvl5pPr marL="7315826" indent="0" algn="ctr">
              <a:buNone/>
              <a:defRPr>
                <a:solidFill>
                  <a:schemeClr val="tx1">
                    <a:tint val="75000"/>
                  </a:schemeClr>
                </a:solidFill>
              </a:defRPr>
            </a:lvl5pPr>
            <a:lvl6pPr marL="9144783" indent="0" algn="ctr">
              <a:buNone/>
              <a:defRPr>
                <a:solidFill>
                  <a:schemeClr val="tx1">
                    <a:tint val="75000"/>
                  </a:schemeClr>
                </a:solidFill>
              </a:defRPr>
            </a:lvl6pPr>
            <a:lvl7pPr marL="10973740" indent="0" algn="ctr">
              <a:buNone/>
              <a:defRPr>
                <a:solidFill>
                  <a:schemeClr val="tx1">
                    <a:tint val="75000"/>
                  </a:schemeClr>
                </a:solidFill>
              </a:defRPr>
            </a:lvl7pPr>
            <a:lvl8pPr marL="12802696" indent="0" algn="ctr">
              <a:buNone/>
              <a:defRPr>
                <a:solidFill>
                  <a:schemeClr val="tx1">
                    <a:tint val="75000"/>
                  </a:schemeClr>
                </a:solidFill>
              </a:defRPr>
            </a:lvl8pPr>
            <a:lvl9pPr marL="14631653"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02977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02932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5202" y="1281774"/>
            <a:ext cx="7201613" cy="273098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600360" y="1281774"/>
            <a:ext cx="21071391" cy="27309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89183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7063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346" y="20567578"/>
            <a:ext cx="27206099" cy="6356981"/>
          </a:xfrm>
        </p:spPr>
        <p:txBody>
          <a:bodyPr anchor="t"/>
          <a:lstStyle>
            <a:lvl1pPr algn="l">
              <a:defRPr sz="16000" b="1" cap="all"/>
            </a:lvl1pPr>
          </a:lstStyle>
          <a:p>
            <a:r>
              <a:rPr lang="en-US"/>
              <a:t>Click to edit Master title style</a:t>
            </a:r>
            <a:endParaRPr lang="en-CA"/>
          </a:p>
        </p:txBody>
      </p:sp>
      <p:sp>
        <p:nvSpPr>
          <p:cNvPr id="3" name="Text Placeholder 2"/>
          <p:cNvSpPr>
            <a:spLocks noGrp="1"/>
          </p:cNvSpPr>
          <p:nvPr>
            <p:ph type="body" idx="1"/>
          </p:nvPr>
        </p:nvSpPr>
        <p:spPr>
          <a:xfrm>
            <a:off x="2528346" y="13566009"/>
            <a:ext cx="27206099" cy="7001568"/>
          </a:xfrm>
        </p:spPr>
        <p:txBody>
          <a:bodyPr anchor="b"/>
          <a:lstStyle>
            <a:lvl1pPr marL="0" indent="0">
              <a:buNone/>
              <a:defRPr sz="8100">
                <a:solidFill>
                  <a:schemeClr val="tx1">
                    <a:tint val="75000"/>
                  </a:schemeClr>
                </a:solidFill>
              </a:defRPr>
            </a:lvl1pPr>
            <a:lvl2pPr marL="1828957" indent="0">
              <a:buNone/>
              <a:defRPr sz="7100">
                <a:solidFill>
                  <a:schemeClr val="tx1">
                    <a:tint val="75000"/>
                  </a:schemeClr>
                </a:solidFill>
              </a:defRPr>
            </a:lvl2pPr>
            <a:lvl3pPr marL="3657913" indent="0">
              <a:buNone/>
              <a:defRPr sz="6300">
                <a:solidFill>
                  <a:schemeClr val="tx1">
                    <a:tint val="75000"/>
                  </a:schemeClr>
                </a:solidFill>
              </a:defRPr>
            </a:lvl3pPr>
            <a:lvl4pPr marL="5486870" indent="0">
              <a:buNone/>
              <a:defRPr sz="5600">
                <a:solidFill>
                  <a:schemeClr val="tx1">
                    <a:tint val="75000"/>
                  </a:schemeClr>
                </a:solidFill>
              </a:defRPr>
            </a:lvl4pPr>
            <a:lvl5pPr marL="7315826" indent="0">
              <a:buNone/>
              <a:defRPr sz="5600">
                <a:solidFill>
                  <a:schemeClr val="tx1">
                    <a:tint val="75000"/>
                  </a:schemeClr>
                </a:solidFill>
              </a:defRPr>
            </a:lvl5pPr>
            <a:lvl6pPr marL="9144783" indent="0">
              <a:buNone/>
              <a:defRPr sz="5600">
                <a:solidFill>
                  <a:schemeClr val="tx1">
                    <a:tint val="75000"/>
                  </a:schemeClr>
                </a:solidFill>
              </a:defRPr>
            </a:lvl6pPr>
            <a:lvl7pPr marL="10973740" indent="0">
              <a:buNone/>
              <a:defRPr sz="5600">
                <a:solidFill>
                  <a:schemeClr val="tx1">
                    <a:tint val="75000"/>
                  </a:schemeClr>
                </a:solidFill>
              </a:defRPr>
            </a:lvl7pPr>
            <a:lvl8pPr marL="12802696" indent="0">
              <a:buNone/>
              <a:defRPr sz="5600">
                <a:solidFill>
                  <a:schemeClr val="tx1">
                    <a:tint val="75000"/>
                  </a:schemeClr>
                </a:solidFill>
              </a:defRPr>
            </a:lvl8pPr>
            <a:lvl9pPr marL="14631653"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80753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600360"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16270312"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286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600359" y="7164572"/>
            <a:ext cx="14142061"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4" name="Content Placeholder 3"/>
          <p:cNvSpPr>
            <a:spLocks noGrp="1"/>
          </p:cNvSpPr>
          <p:nvPr>
            <p:ph sz="half" idx="2"/>
          </p:nvPr>
        </p:nvSpPr>
        <p:spPr>
          <a:xfrm>
            <a:off x="1600359" y="10150424"/>
            <a:ext cx="14142061"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6259204" y="7164572"/>
            <a:ext cx="14147615"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6" name="Content Placeholder 5"/>
          <p:cNvSpPr>
            <a:spLocks noGrp="1"/>
          </p:cNvSpPr>
          <p:nvPr>
            <p:ph sz="quarter" idx="4"/>
          </p:nvPr>
        </p:nvSpPr>
        <p:spPr>
          <a:xfrm>
            <a:off x="16259204" y="10150424"/>
            <a:ext cx="14147615"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60766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4552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85064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363" y="1274360"/>
            <a:ext cx="10530139" cy="5423438"/>
          </a:xfrm>
        </p:spPr>
        <p:txBody>
          <a:bodyPr anchor="b"/>
          <a:lstStyle>
            <a:lvl1pPr algn="l">
              <a:defRPr sz="8100" b="1"/>
            </a:lvl1pPr>
          </a:lstStyle>
          <a:p>
            <a:r>
              <a:rPr lang="en-US"/>
              <a:t>Click to edit Master title style</a:t>
            </a:r>
            <a:endParaRPr lang="en-CA"/>
          </a:p>
        </p:txBody>
      </p:sp>
      <p:sp>
        <p:nvSpPr>
          <p:cNvPr id="3" name="Content Placeholder 2"/>
          <p:cNvSpPr>
            <a:spLocks noGrp="1"/>
          </p:cNvSpPr>
          <p:nvPr>
            <p:ph idx="1"/>
          </p:nvPr>
        </p:nvSpPr>
        <p:spPr>
          <a:xfrm>
            <a:off x="12513917" y="1274362"/>
            <a:ext cx="17892899" cy="27317237"/>
          </a:xfrm>
        </p:spPr>
        <p:txBody>
          <a:bodyPr/>
          <a:lstStyle>
            <a:lvl1pPr>
              <a:defRPr sz="12700"/>
            </a:lvl1pPr>
            <a:lvl2pPr>
              <a:defRPr sz="11200"/>
            </a:lvl2pPr>
            <a:lvl3pPr>
              <a:defRPr sz="97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600363" y="6697800"/>
            <a:ext cx="10530139" cy="21893798"/>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4336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632" y="22405025"/>
            <a:ext cx="19204305" cy="2645040"/>
          </a:xfrm>
        </p:spPr>
        <p:txBody>
          <a:bodyPr anchor="b"/>
          <a:lstStyle>
            <a:lvl1pPr algn="l">
              <a:defRPr sz="8100" b="1"/>
            </a:lvl1pPr>
          </a:lstStyle>
          <a:p>
            <a:r>
              <a:rPr lang="en-US"/>
              <a:t>Click to edit Master title style</a:t>
            </a:r>
            <a:endParaRPr lang="en-CA"/>
          </a:p>
        </p:txBody>
      </p:sp>
      <p:sp>
        <p:nvSpPr>
          <p:cNvPr id="3" name="Picture Placeholder 2"/>
          <p:cNvSpPr>
            <a:spLocks noGrp="1"/>
          </p:cNvSpPr>
          <p:nvPr>
            <p:ph type="pic" idx="1"/>
          </p:nvPr>
        </p:nvSpPr>
        <p:spPr>
          <a:xfrm>
            <a:off x="6273632" y="2859901"/>
            <a:ext cx="19204305" cy="19204305"/>
          </a:xfrm>
        </p:spPr>
        <p:txBody>
          <a:bodyPr/>
          <a:lstStyle>
            <a:lvl1pPr marL="0" indent="0">
              <a:buNone/>
              <a:defRPr sz="12700"/>
            </a:lvl1pPr>
            <a:lvl2pPr marL="1828957" indent="0">
              <a:buNone/>
              <a:defRPr sz="11200"/>
            </a:lvl2pPr>
            <a:lvl3pPr marL="3657913" indent="0">
              <a:buNone/>
              <a:defRPr sz="9700"/>
            </a:lvl3pPr>
            <a:lvl4pPr marL="5486870" indent="0">
              <a:buNone/>
              <a:defRPr sz="8100"/>
            </a:lvl4pPr>
            <a:lvl5pPr marL="7315826" indent="0">
              <a:buNone/>
              <a:defRPr sz="8100"/>
            </a:lvl5pPr>
            <a:lvl6pPr marL="9144783" indent="0">
              <a:buNone/>
              <a:defRPr sz="8100"/>
            </a:lvl6pPr>
            <a:lvl7pPr marL="10973740" indent="0">
              <a:buNone/>
              <a:defRPr sz="8100"/>
            </a:lvl7pPr>
            <a:lvl8pPr marL="12802696" indent="0">
              <a:buNone/>
              <a:defRPr sz="8100"/>
            </a:lvl8pPr>
            <a:lvl9pPr marL="14631653" indent="0">
              <a:buNone/>
              <a:defRPr sz="8100"/>
            </a:lvl9pPr>
          </a:lstStyle>
          <a:p>
            <a:endParaRPr lang="en-CA"/>
          </a:p>
        </p:txBody>
      </p:sp>
      <p:sp>
        <p:nvSpPr>
          <p:cNvPr id="4" name="Text Placeholder 3"/>
          <p:cNvSpPr>
            <a:spLocks noGrp="1"/>
          </p:cNvSpPr>
          <p:nvPr>
            <p:ph type="body" sz="half" idx="2"/>
          </p:nvPr>
        </p:nvSpPr>
        <p:spPr>
          <a:xfrm>
            <a:off x="6273632" y="25050064"/>
            <a:ext cx="19204305" cy="3756395"/>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97236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359" y="1281772"/>
            <a:ext cx="28806459" cy="5334530"/>
          </a:xfrm>
          <a:prstGeom prst="rect">
            <a:avLst/>
          </a:prstGeom>
        </p:spPr>
        <p:txBody>
          <a:bodyPr vert="horz" lIns="365791" tIns="182896" rIns="365791" bIns="182896"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1600359" y="7468343"/>
            <a:ext cx="28806459" cy="21123256"/>
          </a:xfrm>
          <a:prstGeom prst="rect">
            <a:avLst/>
          </a:prstGeom>
        </p:spPr>
        <p:txBody>
          <a:bodyPr vert="horz" lIns="365791" tIns="182896" rIns="365791" bIns="1828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1600359" y="29665913"/>
            <a:ext cx="7468342" cy="1704085"/>
          </a:xfrm>
          <a:prstGeom prst="rect">
            <a:avLst/>
          </a:prstGeom>
        </p:spPr>
        <p:txBody>
          <a:bodyPr vert="horz" lIns="365791" tIns="182896" rIns="365791" bIns="182896" rtlCol="0" anchor="ctr"/>
          <a:lstStyle>
            <a:lvl1pPr algn="l">
              <a:defRPr sz="4800">
                <a:solidFill>
                  <a:schemeClr val="tx1">
                    <a:tint val="75000"/>
                  </a:schemeClr>
                </a:solidFill>
              </a:defRPr>
            </a:lvl1pPr>
          </a:lstStyle>
          <a:p>
            <a:fld id="{14FAAC0D-4C8E-451B-859B-72BE86DA9EB6}" type="datetimeFigureOut">
              <a:rPr lang="en-CA" smtClean="0"/>
              <a:pPr/>
              <a:t>2023-04-03</a:t>
            </a:fld>
            <a:endParaRPr lang="en-CA"/>
          </a:p>
        </p:txBody>
      </p:sp>
      <p:sp>
        <p:nvSpPr>
          <p:cNvPr id="5" name="Footer Placeholder 4"/>
          <p:cNvSpPr>
            <a:spLocks noGrp="1"/>
          </p:cNvSpPr>
          <p:nvPr>
            <p:ph type="ftr" sz="quarter" idx="3"/>
          </p:nvPr>
        </p:nvSpPr>
        <p:spPr>
          <a:xfrm>
            <a:off x="10935786" y="29665913"/>
            <a:ext cx="10135606" cy="1704085"/>
          </a:xfrm>
          <a:prstGeom prst="rect">
            <a:avLst/>
          </a:prstGeom>
        </p:spPr>
        <p:txBody>
          <a:bodyPr vert="horz" lIns="365791" tIns="182896" rIns="365791" bIns="182896" rtlCol="0" anchor="ctr"/>
          <a:lstStyle>
            <a:lvl1pPr algn="ctr">
              <a:defRPr sz="48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2938476" y="29665913"/>
            <a:ext cx="7468342" cy="1704085"/>
          </a:xfrm>
          <a:prstGeom prst="rect">
            <a:avLst/>
          </a:prstGeom>
        </p:spPr>
        <p:txBody>
          <a:bodyPr vert="horz" lIns="365791" tIns="182896" rIns="365791" bIns="182896" rtlCol="0" anchor="ctr"/>
          <a:lstStyle>
            <a:lvl1pPr algn="r">
              <a:defRPr sz="4800">
                <a:solidFill>
                  <a:schemeClr val="tx1">
                    <a:tint val="75000"/>
                  </a:schemeClr>
                </a:solidFill>
              </a:defRPr>
            </a:lvl1pPr>
          </a:lstStyle>
          <a:p>
            <a:fld id="{EBA3E8E6-C450-4061-B7AD-336845E08CB7}" type="slidenum">
              <a:rPr lang="en-CA" smtClean="0"/>
              <a:pPr/>
              <a:t>‹#›</a:t>
            </a:fld>
            <a:endParaRPr lang="en-CA"/>
          </a:p>
        </p:txBody>
      </p:sp>
    </p:spTree>
    <p:extLst>
      <p:ext uri="{BB962C8B-B14F-4D97-AF65-F5344CB8AC3E}">
        <p14:creationId xmlns:p14="http://schemas.microsoft.com/office/powerpoint/2010/main" val="210320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913" rtl="0" eaLnBrk="1" latinLnBrk="0" hangingPunct="1">
        <a:spcBef>
          <a:spcPct val="0"/>
        </a:spcBef>
        <a:buNone/>
        <a:defRPr sz="17500" kern="1200">
          <a:solidFill>
            <a:schemeClr val="tx1"/>
          </a:solidFill>
          <a:latin typeface="+mj-lt"/>
          <a:ea typeface="+mj-ea"/>
          <a:cs typeface="+mj-cs"/>
        </a:defRPr>
      </a:lvl1pPr>
    </p:titleStyle>
    <p:bodyStyle>
      <a:lvl1pPr marL="1371719" indent="-1371719" algn="l" defTabSz="3657913" rtl="0" eaLnBrk="1" latinLnBrk="0" hangingPunct="1">
        <a:spcBef>
          <a:spcPct val="20000"/>
        </a:spcBef>
        <a:buFont typeface="Arial" pitchFamily="34" charset="0"/>
        <a:buChar char="•"/>
        <a:defRPr sz="12700" kern="1200">
          <a:solidFill>
            <a:schemeClr val="tx1"/>
          </a:solidFill>
          <a:latin typeface="+mn-lt"/>
          <a:ea typeface="+mn-ea"/>
          <a:cs typeface="+mn-cs"/>
        </a:defRPr>
      </a:lvl1pPr>
      <a:lvl2pPr marL="2972054" indent="-1143097" algn="l" defTabSz="3657913"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391" indent="-914478" algn="l" defTabSz="3657913"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0134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230305"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05926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188821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717174"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54613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30.png"/><Relationship Id="rId12" Type="http://schemas.openxmlformats.org/officeDocument/2006/relationships/image" Target="../media/image8.svg"/><Relationship Id="rId17"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2.sv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2.gif"/><Relationship Id="rId15" Type="http://schemas.openxmlformats.org/officeDocument/2006/relationships/image" Target="../media/image11.png"/><Relationship Id="rId10" Type="http://schemas.openxmlformats.org/officeDocument/2006/relationships/image" Target="../media/image5.sv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AutoShape 4">
            <a:extLst>
              <a:ext uri="{FF2B5EF4-FFF2-40B4-BE49-F238E27FC236}">
                <a16:creationId xmlns:a16="http://schemas.microsoft.com/office/drawing/2014/main" id="{63FCAA58-BB96-4137-9D80-80517A673479}"/>
              </a:ext>
            </a:extLst>
          </p:cNvPr>
          <p:cNvSpPr>
            <a:spLocks noChangeArrowheads="1"/>
          </p:cNvSpPr>
          <p:nvPr/>
        </p:nvSpPr>
        <p:spPr bwMode="auto">
          <a:xfrm>
            <a:off x="197228" y="3268363"/>
            <a:ext cx="31469668" cy="3643116"/>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66" name="AutoShape 4"/>
          <p:cNvSpPr>
            <a:spLocks noChangeArrowheads="1"/>
          </p:cNvSpPr>
          <p:nvPr/>
        </p:nvSpPr>
        <p:spPr bwMode="auto">
          <a:xfrm>
            <a:off x="21268706" y="7188281"/>
            <a:ext cx="10396825" cy="6789022"/>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latin typeface="Arial" panose="020B0604020202020204" pitchFamily="34" charset="0"/>
              <a:cs typeface="Arial" panose="020B0604020202020204" pitchFamily="34" charset="0"/>
            </a:endParaRPr>
          </a:p>
        </p:txBody>
      </p:sp>
      <p:sp>
        <p:nvSpPr>
          <p:cNvPr id="12" name="AutoShape 13"/>
          <p:cNvSpPr>
            <a:spLocks noChangeArrowheads="1"/>
          </p:cNvSpPr>
          <p:nvPr/>
        </p:nvSpPr>
        <p:spPr bwMode="auto">
          <a:xfrm>
            <a:off x="146844" y="86257"/>
            <a:ext cx="31626495" cy="3076111"/>
          </a:xfrm>
          <a:prstGeom prst="roundRect">
            <a:avLst>
              <a:gd name="adj" fmla="val 0"/>
            </a:avLst>
          </a:prstGeom>
          <a:gradFill rotWithShape="1">
            <a:gsLst>
              <a:gs pos="0">
                <a:schemeClr val="tx2">
                  <a:lumMod val="60000"/>
                  <a:lumOff val="40000"/>
                </a:schemeClr>
              </a:gs>
              <a:gs pos="100000">
                <a:schemeClr val="bg1"/>
              </a:gs>
            </a:gsLst>
            <a:lin ang="5400000" scaled="1"/>
          </a:gradFill>
          <a:ln w="9525" cap="sq">
            <a:solidFill>
              <a:schemeClr val="tx1"/>
            </a:solidFill>
            <a:bevel/>
            <a:headEnd/>
            <a:tailEnd/>
          </a:ln>
          <a:effectLst/>
        </p:spPr>
        <p:txBody>
          <a:bodyPr wrap="none" lIns="66669" tIns="33334" rIns="66669" bIns="33334" anchor="ctr"/>
          <a:lstStyle/>
          <a:p>
            <a:pPr defTabSz="3200339">
              <a:lnSpc>
                <a:spcPts val="3000"/>
              </a:lnSpc>
            </a:pPr>
            <a:endParaRPr lang="en-US" dirty="0">
              <a:solidFill>
                <a:schemeClr val="bg1"/>
              </a:solidFill>
            </a:endParaRPr>
          </a:p>
        </p:txBody>
      </p:sp>
      <p:sp>
        <p:nvSpPr>
          <p:cNvPr id="13" name="Text Box 14"/>
          <p:cNvSpPr txBox="1">
            <a:spLocks noChangeArrowheads="1"/>
          </p:cNvSpPr>
          <p:nvPr/>
        </p:nvSpPr>
        <p:spPr bwMode="auto">
          <a:xfrm>
            <a:off x="3042147" y="593875"/>
            <a:ext cx="26137474" cy="2529532"/>
          </a:xfrm>
          <a:prstGeom prst="rect">
            <a:avLst/>
          </a:prstGeom>
          <a:noFill/>
          <a:ln w="9525">
            <a:noFill/>
            <a:miter lim="800000"/>
            <a:headEnd/>
            <a:tailEnd/>
          </a:ln>
          <a:effectLst/>
        </p:spPr>
        <p:txBody>
          <a:bodyPr wrap="square" lIns="66669" tIns="33334" rIns="66669" bIns="33334">
            <a:spAutoFit/>
          </a:bodyPr>
          <a:lstStyle/>
          <a:p>
            <a:pPr algn="ctr" defTabSz="3200339"/>
            <a:r>
              <a:rPr lang="en-US" sz="4800" b="1" dirty="0"/>
              <a:t>Improving Decision Tree Privacy with Bloom Filters</a:t>
            </a:r>
          </a:p>
          <a:p>
            <a:pPr algn="ctr" defTabSz="3200339"/>
            <a:r>
              <a:rPr lang="en-US" sz="4400" b="1" dirty="0"/>
              <a:t>Sean Lalla, </a:t>
            </a:r>
            <a:r>
              <a:rPr lang="en-US" sz="4400" b="1" dirty="0" err="1"/>
              <a:t>Rongxing</a:t>
            </a:r>
            <a:r>
              <a:rPr lang="en-US" sz="4400" b="1" dirty="0"/>
              <a:t> Lu, </a:t>
            </a:r>
            <a:r>
              <a:rPr lang="en-US" sz="4400" b="1" dirty="0" err="1"/>
              <a:t>Yunguo</a:t>
            </a:r>
            <a:r>
              <a:rPr lang="en-US" sz="4400" b="1" dirty="0"/>
              <a:t> Guan, </a:t>
            </a:r>
            <a:r>
              <a:rPr lang="en-US" sz="4400" b="1" dirty="0" err="1"/>
              <a:t>Songnian</a:t>
            </a:r>
            <a:r>
              <a:rPr lang="en-US" sz="4400" b="1" dirty="0"/>
              <a:t> Zhang</a:t>
            </a:r>
            <a:endParaRPr lang="en-US" sz="4400" b="1" i="1" dirty="0"/>
          </a:p>
          <a:p>
            <a:pPr algn="ctr" defTabSz="3200339"/>
            <a:r>
              <a:rPr lang="en-US" altLang="zh-CN" sz="3600" i="1" dirty="0"/>
              <a:t>Contact Email: slalla@unb.ca, rlu1@unb.ca, yg.guan@unb.ca, songnian.zhang@unb.ca</a:t>
            </a:r>
            <a:endParaRPr lang="en-US" sz="3600" i="1" dirty="0"/>
          </a:p>
          <a:p>
            <a:pPr algn="ctr" defTabSz="3200339"/>
            <a:r>
              <a:rPr lang="en-US" sz="3200" b="1" i="1" dirty="0"/>
              <a:t>Canadian Institute for Cybersecurity (CIC), Faculty of Computer Science, University of New Brunswick (UNB)</a:t>
            </a:r>
            <a:endParaRPr lang="en-US" sz="6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93019" y="233835"/>
            <a:ext cx="2808312" cy="2808312"/>
          </a:xfrm>
          <a:prstGeom prst="rect">
            <a:avLst/>
          </a:prstGeom>
        </p:spPr>
      </p:pic>
      <p:sp>
        <p:nvSpPr>
          <p:cNvPr id="30" name="AutoShape 4"/>
          <p:cNvSpPr>
            <a:spLocks noChangeArrowheads="1"/>
          </p:cNvSpPr>
          <p:nvPr/>
        </p:nvSpPr>
        <p:spPr bwMode="auto">
          <a:xfrm>
            <a:off x="231459" y="7154510"/>
            <a:ext cx="20858252" cy="6822793"/>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41" name="Text Box 42"/>
          <p:cNvSpPr txBox="1">
            <a:spLocks noChangeArrowheads="1"/>
          </p:cNvSpPr>
          <p:nvPr/>
        </p:nvSpPr>
        <p:spPr bwMode="auto">
          <a:xfrm>
            <a:off x="6846503" y="7323831"/>
            <a:ext cx="7000117" cy="40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System Model</a:t>
            </a:r>
          </a:p>
        </p:txBody>
      </p:sp>
      <p:grpSp>
        <p:nvGrpSpPr>
          <p:cNvPr id="11" name="Group 10"/>
          <p:cNvGrpSpPr/>
          <p:nvPr/>
        </p:nvGrpSpPr>
        <p:grpSpPr>
          <a:xfrm>
            <a:off x="576081" y="3529054"/>
            <a:ext cx="30920558" cy="3169708"/>
            <a:chOff x="526060" y="4519547"/>
            <a:chExt cx="31030652" cy="4420659"/>
          </a:xfrm>
        </p:grpSpPr>
        <p:sp>
          <p:nvSpPr>
            <p:cNvPr id="46" name="Text Box 10"/>
            <p:cNvSpPr txBox="1">
              <a:spLocks noChangeArrowheads="1"/>
            </p:cNvSpPr>
            <p:nvPr/>
          </p:nvSpPr>
          <p:spPr bwMode="auto">
            <a:xfrm>
              <a:off x="12625082" y="4519547"/>
              <a:ext cx="6675186" cy="492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800" b="1" dirty="0">
                  <a:solidFill>
                    <a:schemeClr val="tx1"/>
                  </a:solidFill>
                </a:rPr>
                <a:t>ABSTRACT</a:t>
              </a:r>
            </a:p>
          </p:txBody>
        </p:sp>
        <p:sp>
          <p:nvSpPr>
            <p:cNvPr id="47" name="Text Box 9"/>
            <p:cNvSpPr txBox="1">
              <a:spLocks noChangeArrowheads="1"/>
            </p:cNvSpPr>
            <p:nvPr/>
          </p:nvSpPr>
          <p:spPr bwMode="auto">
            <a:xfrm>
              <a:off x="526060" y="4992265"/>
              <a:ext cx="31030652" cy="394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r>
                <a:rPr lang="en-US" sz="3000" dirty="0">
                  <a:solidFill>
                    <a:schemeClr val="tx1"/>
                  </a:solidFill>
                </a:rPr>
                <a:t>Decision tree-based machine learning models have been shown to be effective in many domains such as medical diagnosis and malicious website classification. As such, model providers may seek to host their machine learning models in the cloud for others to make use of, and for the added benefits of cloud computing such as scalability and availability. However, due to the amount of effort and the cost required to train accurate machine learning models, providers may seek to keep their model private. Furthermore, clients seeking to make use of these models may not wish to disclose personal information to the cloud server. In this research we consider using Bloom Filters to replicate the structure and function of a decision tree model. We further split the model into two pieces which are hosted by two cloud servers By using Bloom Filters and lightweight cryptography we ensure that model and client query privacy can be maintained while the provider and client gain the benefit of using cloud computing to host machine learning models. </a:t>
              </a:r>
            </a:p>
          </p:txBody>
        </p:sp>
      </p:grpSp>
      <p:sp>
        <p:nvSpPr>
          <p:cNvPr id="90" name="Text Box 42"/>
          <p:cNvSpPr txBox="1">
            <a:spLocks noChangeArrowheads="1"/>
          </p:cNvSpPr>
          <p:nvPr/>
        </p:nvSpPr>
        <p:spPr bwMode="auto">
          <a:xfrm>
            <a:off x="22173023" y="7370534"/>
            <a:ext cx="7773671" cy="43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Design Goals</a:t>
            </a:r>
          </a:p>
        </p:txBody>
      </p:sp>
      <p:sp>
        <p:nvSpPr>
          <p:cNvPr id="103" name="Rectangle 102"/>
          <p:cNvSpPr/>
          <p:nvPr/>
        </p:nvSpPr>
        <p:spPr>
          <a:xfrm>
            <a:off x="21367347" y="7790707"/>
            <a:ext cx="9976625" cy="5592749"/>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
            </a:pPr>
            <a:r>
              <a:rPr lang="en-US" sz="3000" dirty="0">
                <a:latin typeface="Arial" panose="020B0604020202020204" pitchFamily="34" charset="0"/>
                <a:cs typeface="Arial" panose="020B0604020202020204" pitchFamily="34" charset="0"/>
              </a:rPr>
              <a:t>The proposed scheme should be privacy-preserving, i.e. the cloud servers should gain no important insight into the client’s query or final classification result. Furthermore, the servers should not be able to replicate the machine learning model without colluding with each other.</a:t>
            </a:r>
          </a:p>
          <a:p>
            <a:pPr marL="457200" indent="-457200" algn="just">
              <a:lnSpc>
                <a:spcPct val="107000"/>
              </a:lnSpc>
              <a:spcAft>
                <a:spcPts val="800"/>
              </a:spcAft>
              <a:buFont typeface="Wingdings" panose="05000000000000000000" pitchFamily="2" charset="2"/>
              <a:buChar char="§"/>
            </a:pPr>
            <a:r>
              <a:rPr lang="en-US" sz="3000" dirty="0">
                <a:latin typeface="Arial" panose="020B0604020202020204" pitchFamily="34" charset="0"/>
                <a:cs typeface="Arial" panose="020B0604020202020204" pitchFamily="34" charset="0"/>
              </a:rPr>
              <a:t>The proposed scheme should allow the provider and the client to disconnect from the servers once they have submitted their required bits of information so that they do not need to remain online while only the cloud servers are doing work. </a:t>
            </a:r>
          </a:p>
        </p:txBody>
      </p:sp>
      <mc:AlternateContent xmlns:mc="http://schemas.openxmlformats.org/markup-compatibility/2006" xmlns:a14="http://schemas.microsoft.com/office/drawing/2010/main">
        <mc:Choice Requires="a14">
          <p:sp>
            <p:nvSpPr>
              <p:cNvPr id="106" name="Rectangle 105"/>
              <p:cNvSpPr/>
              <p:nvPr/>
            </p:nvSpPr>
            <p:spPr>
              <a:xfrm>
                <a:off x="711446" y="7755879"/>
                <a:ext cx="13121021" cy="5695342"/>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
                </a:pPr>
                <a:r>
                  <a:rPr lang="en-US" sz="3000" b="1" dirty="0">
                    <a:latin typeface="Arial" charset="0"/>
                    <a:ea typeface="Arial" charset="0"/>
                    <a:cs typeface="Arial" charset="0"/>
                  </a:rPr>
                  <a:t>Provider: </a:t>
                </a:r>
                <a:r>
                  <a:rPr lang="en-US" sz="3000" dirty="0">
                    <a:latin typeface="Arial" charset="0"/>
                    <a:ea typeface="Arial" charset="0"/>
                    <a:cs typeface="Arial" charset="0"/>
                  </a:rPr>
                  <a:t>The provider wishes to provide clients with a way to access their decision tree machine learning model, but since they have spent time and resources training it, wish to keep specific details about the model private so that the model cannot be replicated. </a:t>
                </a:r>
              </a:p>
              <a:p>
                <a:pPr marL="457200" indent="-457200" algn="just">
                  <a:lnSpc>
                    <a:spcPct val="107000"/>
                  </a:lnSpc>
                  <a:spcAft>
                    <a:spcPts val="800"/>
                  </a:spcAft>
                  <a:buFont typeface="Wingdings" panose="05000000000000000000" pitchFamily="2" charset="2"/>
                  <a:buChar char="§"/>
                </a:pPr>
                <a:r>
                  <a:rPr lang="en-US" altLang="zh-CN" sz="3000" b="1" dirty="0">
                    <a:latin typeface="Arial" charset="0"/>
                    <a:ea typeface="Arial" charset="0"/>
                    <a:cs typeface="Arial" charset="0"/>
                  </a:rPr>
                  <a:t>Client: </a:t>
                </a:r>
                <a:r>
                  <a:rPr lang="en-US" altLang="zh-CN" sz="3000" dirty="0">
                    <a:latin typeface="Arial" charset="0"/>
                    <a:ea typeface="Arial" charset="0"/>
                    <a:cs typeface="Arial" charset="0"/>
                  </a:rPr>
                  <a:t>The client wishes to submit a query </a:t>
                </a:r>
                <a14:m>
                  <m:oMath xmlns:m="http://schemas.openxmlformats.org/officeDocument/2006/math">
                    <m:r>
                      <a:rPr lang="en-US" altLang="zh-CN" sz="3000" i="1" dirty="0" smtClean="0">
                        <a:latin typeface="Cambria Math" panose="02040503050406030204" pitchFamily="18" charset="0"/>
                        <a:ea typeface="Arial" charset="0"/>
                        <a:cs typeface="Arial" charset="0"/>
                      </a:rPr>
                      <m:t>𝐹</m:t>
                    </m:r>
                    <m:r>
                      <a:rPr lang="en-US" altLang="zh-CN" sz="3000" i="1" dirty="0" smtClean="0">
                        <a:latin typeface="Cambria Math" panose="02040503050406030204" pitchFamily="18" charset="0"/>
                        <a:ea typeface="Arial" charset="0"/>
                        <a:cs typeface="Arial" charset="0"/>
                      </a:rPr>
                      <m:t> = &lt;</m:t>
                    </m:r>
                    <m:sSub>
                      <m:sSubPr>
                        <m:ctrlPr>
                          <a:rPr lang="en-US" altLang="zh-CN" sz="3000" i="1" dirty="0" smtClean="0">
                            <a:latin typeface="Cambria Math" panose="02040503050406030204" pitchFamily="18" charset="0"/>
                            <a:cs typeface="Arial" charset="0"/>
                          </a:rPr>
                        </m:ctrlPr>
                      </m:sSubPr>
                      <m:e>
                        <m:r>
                          <a:rPr lang="en-CA" altLang="zh-CN" sz="3000" b="0" i="1" dirty="0" smtClean="0">
                            <a:latin typeface="Cambria Math" panose="02040503050406030204" pitchFamily="18" charset="0"/>
                            <a:cs typeface="Arial" charset="0"/>
                          </a:rPr>
                          <m:t>𝑓</m:t>
                        </m:r>
                      </m:e>
                      <m:sub>
                        <m:r>
                          <a:rPr lang="en-CA" altLang="zh-CN" sz="3000" b="0" i="1" dirty="0" smtClean="0">
                            <a:latin typeface="Cambria Math" panose="02040503050406030204" pitchFamily="18" charset="0"/>
                            <a:cs typeface="Arial" charset="0"/>
                          </a:rPr>
                          <m:t>1</m:t>
                        </m:r>
                      </m:sub>
                    </m:sSub>
                    <m:r>
                      <a:rPr lang="en-CA" altLang="zh-CN" sz="3000" b="0" i="1" dirty="0" smtClean="0">
                        <a:latin typeface="Cambria Math" panose="02040503050406030204" pitchFamily="18" charset="0"/>
                        <a:cs typeface="Arial" charset="0"/>
                      </a:rPr>
                      <m:t>,  </m:t>
                    </m:r>
                    <m:sSub>
                      <m:sSubPr>
                        <m:ctrlPr>
                          <a:rPr lang="en-CA" altLang="zh-CN" sz="3000" b="0" i="1" dirty="0" smtClean="0">
                            <a:latin typeface="Cambria Math" panose="02040503050406030204" pitchFamily="18" charset="0"/>
                            <a:cs typeface="Arial" charset="0"/>
                          </a:rPr>
                        </m:ctrlPr>
                      </m:sSubPr>
                      <m:e>
                        <m:r>
                          <a:rPr lang="en-CA" altLang="zh-CN" sz="3000" b="0" i="1" dirty="0" smtClean="0">
                            <a:latin typeface="Cambria Math" panose="02040503050406030204" pitchFamily="18" charset="0"/>
                            <a:cs typeface="Arial" charset="0"/>
                          </a:rPr>
                          <m:t>𝑓</m:t>
                        </m:r>
                      </m:e>
                      <m:sub>
                        <m:r>
                          <a:rPr lang="en-CA" altLang="zh-CN" sz="3000" b="0" i="1" dirty="0" smtClean="0">
                            <a:latin typeface="Cambria Math" panose="02040503050406030204" pitchFamily="18" charset="0"/>
                            <a:cs typeface="Arial" charset="0"/>
                          </a:rPr>
                          <m:t>2</m:t>
                        </m:r>
                      </m:sub>
                    </m:sSub>
                    <m:r>
                      <a:rPr lang="en-US" altLang="zh-CN" sz="3000" i="1" dirty="0">
                        <a:latin typeface="Cambria Math" panose="02040503050406030204" pitchFamily="18" charset="0"/>
                        <a:ea typeface="Arial" charset="0"/>
                        <a:cs typeface="Arial" charset="0"/>
                      </a:rPr>
                      <m:t>…</m:t>
                    </m:r>
                    <m:sSub>
                      <m:sSubPr>
                        <m:ctrlPr>
                          <a:rPr lang="en-US" altLang="zh-CN" sz="3000" i="1" dirty="0" smtClean="0">
                            <a:latin typeface="Cambria Math" panose="02040503050406030204" pitchFamily="18" charset="0"/>
                            <a:cs typeface="Arial" charset="0"/>
                          </a:rPr>
                        </m:ctrlPr>
                      </m:sSubPr>
                      <m:e>
                        <m:r>
                          <a:rPr lang="en-CA" altLang="zh-CN" sz="3000" b="0" i="1" dirty="0" smtClean="0">
                            <a:latin typeface="Cambria Math" panose="02040503050406030204" pitchFamily="18" charset="0"/>
                            <a:cs typeface="Arial" charset="0"/>
                          </a:rPr>
                          <m:t>𝑓</m:t>
                        </m:r>
                      </m:e>
                      <m:sub>
                        <m:r>
                          <a:rPr lang="en-CA" altLang="zh-CN" sz="3000" b="0" i="1" dirty="0" smtClean="0">
                            <a:latin typeface="Cambria Math" panose="02040503050406030204" pitchFamily="18" charset="0"/>
                            <a:cs typeface="Arial" charset="0"/>
                          </a:rPr>
                          <m:t>𝑛</m:t>
                        </m:r>
                      </m:sub>
                    </m:sSub>
                    <m:r>
                      <a:rPr lang="en-US" altLang="zh-CN" sz="3000" i="1" dirty="0">
                        <a:latin typeface="Cambria Math" panose="02040503050406030204" pitchFamily="18" charset="0"/>
                        <a:ea typeface="Arial" charset="0"/>
                        <a:cs typeface="Arial" charset="0"/>
                      </a:rPr>
                      <m:t>&gt;</m:t>
                    </m:r>
                  </m:oMath>
                </a14:m>
                <a:r>
                  <a:rPr lang="en-US" altLang="zh-CN" sz="3000" dirty="0">
                    <a:latin typeface="Arial" charset="0"/>
                    <a:ea typeface="Arial" charset="0"/>
                    <a:cs typeface="Arial" charset="0"/>
                  </a:rPr>
                  <a:t> to the machine learning model and receive a classification from the model without having the cloud server gain any information about their query. </a:t>
                </a:r>
                <a:endParaRPr lang="en-US" sz="3000" dirty="0">
                  <a:latin typeface="Arial" charset="0"/>
                  <a:ea typeface="Arial" charset="0"/>
                  <a:cs typeface="Arial" charset="0"/>
                </a:endParaRPr>
              </a:p>
              <a:p>
                <a:pPr marL="457200" indent="-457200" algn="just">
                  <a:lnSpc>
                    <a:spcPct val="107000"/>
                  </a:lnSpc>
                  <a:spcAft>
                    <a:spcPts val="800"/>
                  </a:spcAft>
                  <a:buFont typeface="Wingdings" panose="05000000000000000000" pitchFamily="2" charset="2"/>
                  <a:buChar char="§"/>
                </a:pPr>
                <a:r>
                  <a:rPr lang="en-US" altLang="zh-CN" sz="3000" b="1" dirty="0">
                    <a:latin typeface="Arial" charset="0"/>
                    <a:ea typeface="Arial" charset="0"/>
                    <a:cs typeface="Arial" charset="0"/>
                  </a:rPr>
                  <a:t>Cloud Servers</a:t>
                </a:r>
                <a:r>
                  <a:rPr lang="en-US" altLang="zh-CN" sz="3000" b="1" dirty="0">
                    <a:solidFill>
                      <a:schemeClr val="tx1"/>
                    </a:solidFill>
                    <a:latin typeface="Arial" charset="0"/>
                    <a:ea typeface="Arial" charset="0"/>
                    <a:cs typeface="Arial" charset="0"/>
                  </a:rPr>
                  <a:t>: C = {</a:t>
                </a:r>
                <a14:m>
                  <m:oMath xmlns:m="http://schemas.openxmlformats.org/officeDocument/2006/math">
                    <m:sSub>
                      <m:sSubPr>
                        <m:ctrlPr>
                          <a:rPr lang="en-US" altLang="zh-CN" sz="3000" b="1" i="1" dirty="0" smtClean="0">
                            <a:solidFill>
                              <a:schemeClr val="tx1"/>
                            </a:solidFill>
                            <a:latin typeface="Cambria Math" panose="02040503050406030204" pitchFamily="18" charset="0"/>
                            <a:cs typeface="Arial" charset="0"/>
                          </a:rPr>
                        </m:ctrlPr>
                      </m:sSubPr>
                      <m:e>
                        <m:r>
                          <a:rPr lang="en-CA" altLang="zh-CN" sz="3000" b="1" i="1" dirty="0" smtClean="0">
                            <a:solidFill>
                              <a:schemeClr val="tx1"/>
                            </a:solidFill>
                            <a:latin typeface="Cambria Math" panose="02040503050406030204" pitchFamily="18" charset="0"/>
                            <a:cs typeface="Arial" charset="0"/>
                          </a:rPr>
                          <m:t>𝑪</m:t>
                        </m:r>
                      </m:e>
                      <m:sub>
                        <m:r>
                          <a:rPr lang="en-CA" altLang="zh-CN" sz="3000" b="1" i="1" dirty="0" smtClean="0">
                            <a:solidFill>
                              <a:schemeClr val="tx1"/>
                            </a:solidFill>
                            <a:latin typeface="Cambria Math" panose="02040503050406030204" pitchFamily="18" charset="0"/>
                            <a:cs typeface="Arial" charset="0"/>
                          </a:rPr>
                          <m:t>𝟏</m:t>
                        </m:r>
                      </m:sub>
                    </m:sSub>
                    <m:r>
                      <a:rPr lang="en-US" altLang="zh-CN" sz="3000" b="1" i="1" dirty="0" smtClean="0">
                        <a:solidFill>
                          <a:schemeClr val="tx1"/>
                        </a:solidFill>
                        <a:latin typeface="Cambria Math" panose="02040503050406030204" pitchFamily="18" charset="0"/>
                        <a:ea typeface="Arial" charset="0"/>
                        <a:cs typeface="Arial" charset="0"/>
                      </a:rPr>
                      <m:t>, </m:t>
                    </m:r>
                    <m:sSub>
                      <m:sSubPr>
                        <m:ctrlPr>
                          <a:rPr lang="en-US" altLang="zh-CN" sz="3000" b="1" i="1" dirty="0" smtClean="0">
                            <a:solidFill>
                              <a:schemeClr val="tx1"/>
                            </a:solidFill>
                            <a:latin typeface="Cambria Math" panose="02040503050406030204" pitchFamily="18" charset="0"/>
                            <a:cs typeface="Arial" charset="0"/>
                          </a:rPr>
                        </m:ctrlPr>
                      </m:sSubPr>
                      <m:e>
                        <m:r>
                          <a:rPr lang="en-CA" altLang="zh-CN" sz="3000" b="1" i="1" dirty="0" smtClean="0">
                            <a:solidFill>
                              <a:schemeClr val="tx1"/>
                            </a:solidFill>
                            <a:latin typeface="Cambria Math" panose="02040503050406030204" pitchFamily="18" charset="0"/>
                            <a:cs typeface="Arial" charset="0"/>
                          </a:rPr>
                          <m:t>𝑪</m:t>
                        </m:r>
                      </m:e>
                      <m:sub>
                        <m:r>
                          <a:rPr lang="en-CA" altLang="zh-CN" sz="3000" b="1" i="1" dirty="0" smtClean="0">
                            <a:solidFill>
                              <a:schemeClr val="tx1"/>
                            </a:solidFill>
                            <a:latin typeface="Cambria Math" panose="02040503050406030204" pitchFamily="18" charset="0"/>
                            <a:cs typeface="Arial" charset="0"/>
                          </a:rPr>
                          <m:t>𝟐</m:t>
                        </m:r>
                      </m:sub>
                    </m:sSub>
                  </m:oMath>
                </a14:m>
                <a:r>
                  <a:rPr lang="en-US" altLang="zh-CN" sz="3000" b="1" dirty="0">
                    <a:solidFill>
                      <a:schemeClr val="tx1"/>
                    </a:solidFill>
                    <a:latin typeface="Arial" charset="0"/>
                    <a:ea typeface="Arial" charset="0"/>
                    <a:cs typeface="Arial" charset="0"/>
                  </a:rPr>
                  <a:t>} </a:t>
                </a:r>
                <a:r>
                  <a:rPr lang="en-US" altLang="zh-CN" sz="3000" dirty="0">
                    <a:solidFill>
                      <a:schemeClr val="tx1"/>
                    </a:solidFill>
                    <a:latin typeface="Arial" charset="0"/>
                    <a:ea typeface="Arial" charset="0"/>
                    <a:cs typeface="Arial" charset="0"/>
                  </a:rPr>
                  <a:t>Two cloud servers are employed in our model to ensure privacy of the decision tree model and the user query. They are responsible for hosting the machine learning model and providing predictions to clients. </a:t>
                </a:r>
                <a:endParaRPr lang="en-US" altLang="zh-CN" sz="3000" dirty="0">
                  <a:latin typeface="Arial" charset="0"/>
                  <a:ea typeface="Arial" charset="0"/>
                  <a:cs typeface="Arial" charset="0"/>
                </a:endParaRPr>
              </a:p>
            </p:txBody>
          </p:sp>
        </mc:Choice>
        <mc:Fallback xmlns="">
          <p:sp>
            <p:nvSpPr>
              <p:cNvPr id="106" name="Rectangle 105"/>
              <p:cNvSpPr>
                <a:spLocks noRot="1" noChangeAspect="1" noMove="1" noResize="1" noEditPoints="1" noAdjustHandles="1" noChangeArrowheads="1" noChangeShapeType="1" noTextEdit="1"/>
              </p:cNvSpPr>
              <p:nvPr/>
            </p:nvSpPr>
            <p:spPr>
              <a:xfrm>
                <a:off x="711446" y="7755879"/>
                <a:ext cx="13121021" cy="5695342"/>
              </a:xfrm>
              <a:prstGeom prst="rect">
                <a:avLst/>
              </a:prstGeom>
              <a:blipFill>
                <a:blip r:embed="rId4"/>
                <a:stretch>
                  <a:fillRect l="-976" t="-1497" r="-1069" b="-2246"/>
                </a:stretch>
              </a:blipFill>
            </p:spPr>
            <p:txBody>
              <a:bodyPr/>
              <a:lstStyle/>
              <a:p>
                <a:r>
                  <a:rPr lang="en-CA">
                    <a:noFill/>
                  </a:rPr>
                  <a:t> </a:t>
                </a:r>
              </a:p>
            </p:txBody>
          </p:sp>
        </mc:Fallback>
      </mc:AlternateContent>
      <p:pic>
        <p:nvPicPr>
          <p:cNvPr id="51" name="Picture 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7891" y="268877"/>
            <a:ext cx="2049265" cy="2043229"/>
          </a:xfrm>
          <a:prstGeom prst="rect">
            <a:avLst/>
          </a:prstGeom>
        </p:spPr>
      </p:pic>
      <p:sp>
        <p:nvSpPr>
          <p:cNvPr id="53" name="Rectangle 52"/>
          <p:cNvSpPr/>
          <p:nvPr/>
        </p:nvSpPr>
        <p:spPr>
          <a:xfrm>
            <a:off x="993254" y="2106043"/>
            <a:ext cx="1400821" cy="1200329"/>
          </a:xfrm>
          <a:prstGeom prst="rect">
            <a:avLst/>
          </a:prstGeom>
        </p:spPr>
        <p:txBody>
          <a:bodyPr wrap="square">
            <a:spAutoFit/>
          </a:bodyPr>
          <a:lstStyle/>
          <a:p>
            <a:r>
              <a:rPr lang="en-US" sz="7000" b="1" dirty="0">
                <a:latin typeface="+mj-lt"/>
                <a:cs typeface="Arial" panose="020B0604020202020204" pitchFamily="34" charset="0"/>
              </a:rPr>
              <a:t>CIC</a:t>
            </a:r>
            <a:endParaRPr lang="en-US" sz="7000" dirty="0">
              <a:latin typeface="+mj-lt"/>
              <a:cs typeface="Arial" panose="020B0604020202020204" pitchFamily="34" charset="0"/>
            </a:endParaRPr>
          </a:p>
        </p:txBody>
      </p:sp>
      <p:grpSp>
        <p:nvGrpSpPr>
          <p:cNvPr id="387" name="Group 386">
            <a:extLst>
              <a:ext uri="{FF2B5EF4-FFF2-40B4-BE49-F238E27FC236}">
                <a16:creationId xmlns:a16="http://schemas.microsoft.com/office/drawing/2014/main" id="{431442FD-E05A-4751-8F62-AEE38ADC56C9}"/>
              </a:ext>
            </a:extLst>
          </p:cNvPr>
          <p:cNvGrpSpPr/>
          <p:nvPr/>
        </p:nvGrpSpPr>
        <p:grpSpPr>
          <a:xfrm>
            <a:off x="-1" y="14275395"/>
            <a:ext cx="31606619" cy="10841410"/>
            <a:chOff x="-173697" y="-13433241"/>
            <a:chExt cx="7759474" cy="17910920"/>
          </a:xfrm>
        </p:grpSpPr>
        <p:sp>
          <p:nvSpPr>
            <p:cNvPr id="388" name="AutoShape 4">
              <a:extLst>
                <a:ext uri="{FF2B5EF4-FFF2-40B4-BE49-F238E27FC236}">
                  <a16:creationId xmlns:a16="http://schemas.microsoft.com/office/drawing/2014/main" id="{1F7DA950-59F6-4E84-ABE3-3B2A9665364C}"/>
                </a:ext>
              </a:extLst>
            </p:cNvPr>
            <p:cNvSpPr>
              <a:spLocks noChangeArrowheads="1"/>
            </p:cNvSpPr>
            <p:nvPr/>
          </p:nvSpPr>
          <p:spPr bwMode="auto">
            <a:xfrm>
              <a:off x="-110623" y="-13433241"/>
              <a:ext cx="7687695" cy="17910920"/>
            </a:xfrm>
            <a:prstGeom prst="roundRect">
              <a:avLst>
                <a:gd name="adj" fmla="val 1068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sp>
          <p:nvSpPr>
            <p:cNvPr id="389" name="Text Box 42">
              <a:extLst>
                <a:ext uri="{FF2B5EF4-FFF2-40B4-BE49-F238E27FC236}">
                  <a16:creationId xmlns:a16="http://schemas.microsoft.com/office/drawing/2014/main" id="{404DECBA-6D21-487D-AB0A-C76C69F96A1D}"/>
                </a:ext>
              </a:extLst>
            </p:cNvPr>
            <p:cNvSpPr txBox="1">
              <a:spLocks noChangeArrowheads="1"/>
            </p:cNvSpPr>
            <p:nvPr/>
          </p:nvSpPr>
          <p:spPr bwMode="auto">
            <a:xfrm>
              <a:off x="-173697" y="-12919297"/>
              <a:ext cx="7759474" cy="432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Our Solution</a:t>
              </a:r>
            </a:p>
          </p:txBody>
        </p:sp>
      </p:grpSp>
      <mc:AlternateContent xmlns:mc="http://schemas.openxmlformats.org/markup-compatibility/2006" xmlns:a14="http://schemas.microsoft.com/office/drawing/2010/main">
        <mc:Choice Requires="a14">
          <p:sp>
            <p:nvSpPr>
              <p:cNvPr id="390" name="Rectangle 389">
                <a:extLst>
                  <a:ext uri="{FF2B5EF4-FFF2-40B4-BE49-F238E27FC236}">
                    <a16:creationId xmlns:a16="http://schemas.microsoft.com/office/drawing/2014/main" id="{9D5657BD-7459-4A84-BD45-11D48B9898AE}"/>
                  </a:ext>
                </a:extLst>
              </p:cNvPr>
              <p:cNvSpPr/>
              <p:nvPr/>
            </p:nvSpPr>
            <p:spPr>
              <a:xfrm>
                <a:off x="256918" y="15171669"/>
                <a:ext cx="9816240" cy="6565131"/>
              </a:xfrm>
              <a:prstGeom prst="rect">
                <a:avLst/>
              </a:prstGeom>
            </p:spPr>
            <p:txBody>
              <a:bodyPr wrap="square">
                <a:spAutoFit/>
              </a:bodyPr>
              <a:lstStyle/>
              <a:p>
                <a:pPr algn="just">
                  <a:lnSpc>
                    <a:spcPct val="107000"/>
                  </a:lnSpc>
                  <a:spcAft>
                    <a:spcPts val="800"/>
                  </a:spcAft>
                </a:pPr>
                <a:r>
                  <a:rPr lang="zh-CN" altLang="en-US" sz="2800" b="1" dirty="0">
                    <a:latin typeface="Arial" charset="0"/>
                    <a:ea typeface="Arial" charset="0"/>
                    <a:cs typeface="Arial" charset="0"/>
                  </a:rPr>
                  <a:t>（</a:t>
                </a:r>
                <a:r>
                  <a:rPr lang="en-US" altLang="zh-CN" sz="2800" b="1" dirty="0">
                    <a:latin typeface="Arial" charset="0"/>
                    <a:ea typeface="Arial" charset="0"/>
                    <a:cs typeface="Arial" charset="0"/>
                  </a:rPr>
                  <a:t>1</a:t>
                </a:r>
                <a:r>
                  <a:rPr lang="zh-CN" altLang="en-US" sz="2800" b="1" dirty="0">
                    <a:latin typeface="Arial" charset="0"/>
                    <a:ea typeface="Arial" charset="0"/>
                    <a:cs typeface="Arial" charset="0"/>
                  </a:rPr>
                  <a:t>）</a:t>
                </a:r>
                <a:r>
                  <a:rPr lang="en-US" altLang="zh-CN" sz="2800" b="1" dirty="0">
                    <a:latin typeface="Arial" charset="0"/>
                    <a:ea typeface="Arial" charset="0"/>
                    <a:cs typeface="Arial" charset="0"/>
                  </a:rPr>
                  <a:t>Model Preparation</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provider trains a decision tree-based machine learning model to perform classification tasks. </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provider creates two bloom filters for each internal node </a:t>
                </a:r>
                <a:r>
                  <a:rPr lang="en-US" altLang="zh-CN" sz="2800" i="1" dirty="0" err="1">
                    <a:latin typeface="Arial" charset="0"/>
                    <a:ea typeface="Arial" charset="0"/>
                    <a:cs typeface="Arial" charset="0"/>
                  </a:rPr>
                  <a:t>i</a:t>
                </a:r>
                <a:r>
                  <a:rPr lang="en-US" altLang="zh-CN" sz="2800" dirty="0">
                    <a:latin typeface="Arial" charset="0"/>
                    <a:ea typeface="Arial" charset="0"/>
                    <a:cs typeface="Arial" charset="0"/>
                  </a:rPr>
                  <a:t> in the tree. Each of the </a:t>
                </a:r>
                <a14:m>
                  <m:oMath xmlns:m="http://schemas.openxmlformats.org/officeDocument/2006/math">
                    <m:sSub>
                      <m:sSubPr>
                        <m:ctrlPr>
                          <a:rPr lang="en-US" altLang="zh-CN" sz="2800" i="1" dirty="0" smtClean="0">
                            <a:latin typeface="Cambria Math" panose="02040503050406030204" pitchFamily="18" charset="0"/>
                            <a:cs typeface="Arial" charset="0"/>
                          </a:rPr>
                        </m:ctrlPr>
                      </m:sSubPr>
                      <m:e>
                        <m:r>
                          <a:rPr lang="en-CA" altLang="zh-CN" sz="2800" b="0" i="1" dirty="0" smtClean="0">
                            <a:latin typeface="Cambria Math" panose="02040503050406030204" pitchFamily="18" charset="0"/>
                            <a:cs typeface="Arial" charset="0"/>
                          </a:rPr>
                          <m:t>𝐵𝐹</m:t>
                        </m:r>
                      </m:e>
                      <m:sub>
                        <m:r>
                          <a:rPr lang="en-CA" altLang="zh-CN" sz="2800" b="0" i="1" dirty="0" smtClean="0">
                            <a:latin typeface="Cambria Math" panose="02040503050406030204" pitchFamily="18" charset="0"/>
                            <a:cs typeface="Arial" charset="0"/>
                          </a:rPr>
                          <m:t>𝑖</m:t>
                        </m:r>
                        <m:r>
                          <a:rPr lang="en-CA" altLang="zh-CN" sz="2800" b="0" i="1" dirty="0" smtClean="0">
                            <a:latin typeface="Cambria Math" panose="02040503050406030204" pitchFamily="18" charset="0"/>
                            <a:cs typeface="Arial" charset="0"/>
                          </a:rPr>
                          <m:t>1</m:t>
                        </m:r>
                      </m:sub>
                    </m:sSub>
                  </m:oMath>
                </a14:m>
                <a:r>
                  <a:rPr lang="en-US" altLang="zh-CN" sz="2800" dirty="0">
                    <a:latin typeface="Arial" charset="0"/>
                    <a:ea typeface="Arial" charset="0"/>
                    <a:cs typeface="Arial" charset="0"/>
                  </a:rPr>
                  <a:t> and </a:t>
                </a:r>
                <a14:m>
                  <m:oMath xmlns:m="http://schemas.openxmlformats.org/officeDocument/2006/math">
                    <m:sSub>
                      <m:sSubPr>
                        <m:ctrlPr>
                          <a:rPr lang="en-US" altLang="zh-CN" sz="2800" i="1" dirty="0">
                            <a:latin typeface="Cambria Math" panose="02040503050406030204" pitchFamily="18" charset="0"/>
                            <a:cs typeface="Arial" charset="0"/>
                          </a:rPr>
                        </m:ctrlPr>
                      </m:sSubPr>
                      <m:e>
                        <m:r>
                          <a:rPr lang="en-CA" altLang="zh-CN" sz="2800" i="1" dirty="0">
                            <a:latin typeface="Cambria Math" panose="02040503050406030204" pitchFamily="18" charset="0"/>
                            <a:cs typeface="Arial" charset="0"/>
                          </a:rPr>
                          <m:t>𝐵𝐹</m:t>
                        </m:r>
                      </m:e>
                      <m:sub>
                        <m:r>
                          <a:rPr lang="en-CA" altLang="zh-CN" sz="2800" i="1" dirty="0">
                            <a:latin typeface="Cambria Math" panose="02040503050406030204" pitchFamily="18" charset="0"/>
                            <a:cs typeface="Arial" charset="0"/>
                          </a:rPr>
                          <m:t>𝑖</m:t>
                        </m:r>
                        <m:r>
                          <a:rPr lang="en-CA" altLang="zh-CN" sz="2800" b="0" i="1" dirty="0" smtClean="0">
                            <a:latin typeface="Cambria Math" panose="02040503050406030204" pitchFamily="18" charset="0"/>
                            <a:cs typeface="Arial" charset="0"/>
                          </a:rPr>
                          <m:t>2</m:t>
                        </m:r>
                      </m:sub>
                    </m:sSub>
                  </m:oMath>
                </a14:m>
                <a:r>
                  <a:rPr lang="en-US" altLang="zh-CN" sz="2800" dirty="0">
                    <a:latin typeface="Arial" charset="0"/>
                    <a:ea typeface="Arial" charset="0"/>
                    <a:cs typeface="Arial" charset="0"/>
                  </a:rPr>
                  <a:t> are then uploaded to </a:t>
                </a:r>
                <a14:m>
                  <m:oMath xmlns:m="http://schemas.openxmlformats.org/officeDocument/2006/math">
                    <m:sSub>
                      <m:sSubPr>
                        <m:ctrlPr>
                          <a:rPr lang="en-US" altLang="zh-CN" sz="2800" b="1" i="1" dirty="0" smtClean="0">
                            <a:solidFill>
                              <a:schemeClr val="tx1"/>
                            </a:solidFill>
                            <a:latin typeface="Cambria Math" panose="02040503050406030204" pitchFamily="18" charset="0"/>
                            <a:cs typeface="Arial" charset="0"/>
                          </a:rPr>
                        </m:ctrlPr>
                      </m:sSubPr>
                      <m:e>
                        <m:r>
                          <a:rPr lang="en-CA" altLang="zh-CN" sz="2800" b="1" i="1" dirty="0" smtClean="0">
                            <a:solidFill>
                              <a:schemeClr val="tx1"/>
                            </a:solidFill>
                            <a:latin typeface="Cambria Math" panose="02040503050406030204" pitchFamily="18" charset="0"/>
                            <a:cs typeface="Arial" charset="0"/>
                          </a:rPr>
                          <m:t>𝑪</m:t>
                        </m:r>
                      </m:e>
                      <m:sub>
                        <m:r>
                          <a:rPr lang="en-CA" altLang="zh-CN" sz="2800" b="1" i="1" dirty="0" smtClean="0">
                            <a:solidFill>
                              <a:schemeClr val="tx1"/>
                            </a:solidFill>
                            <a:latin typeface="Cambria Math" panose="02040503050406030204" pitchFamily="18" charset="0"/>
                            <a:cs typeface="Arial" charset="0"/>
                          </a:rPr>
                          <m:t>𝟏</m:t>
                        </m:r>
                      </m:sub>
                    </m:sSub>
                    <m:r>
                      <a:rPr lang="en-US" altLang="zh-CN" sz="2800" b="1" i="1" dirty="0" smtClean="0">
                        <a:solidFill>
                          <a:schemeClr val="tx1"/>
                        </a:solidFill>
                        <a:latin typeface="Cambria Math" panose="02040503050406030204" pitchFamily="18" charset="0"/>
                        <a:ea typeface="Arial" charset="0"/>
                        <a:cs typeface="Arial" charset="0"/>
                      </a:rPr>
                      <m:t>,</m:t>
                    </m:r>
                  </m:oMath>
                </a14:m>
                <a:r>
                  <a:rPr lang="en-US" altLang="zh-CN" sz="2800" dirty="0">
                    <a:latin typeface="Arial" charset="0"/>
                    <a:ea typeface="Arial" charset="0"/>
                    <a:cs typeface="Arial" charset="0"/>
                  </a:rPr>
                  <a:t>and </a:t>
                </a:r>
                <a14:m>
                  <m:oMath xmlns:m="http://schemas.openxmlformats.org/officeDocument/2006/math">
                    <m:sSub>
                      <m:sSubPr>
                        <m:ctrlPr>
                          <a:rPr lang="en-US" altLang="zh-CN" sz="2800" b="1" i="1" dirty="0">
                            <a:latin typeface="Cambria Math" panose="02040503050406030204" pitchFamily="18" charset="0"/>
                            <a:cs typeface="Arial" charset="0"/>
                          </a:rPr>
                        </m:ctrlPr>
                      </m:sSubPr>
                      <m:e>
                        <m:r>
                          <a:rPr lang="en-CA" altLang="zh-CN" sz="2800" b="1" i="1" dirty="0">
                            <a:latin typeface="Cambria Math" panose="02040503050406030204" pitchFamily="18" charset="0"/>
                            <a:cs typeface="Arial" charset="0"/>
                          </a:rPr>
                          <m:t>𝑪</m:t>
                        </m:r>
                      </m:e>
                      <m:sub>
                        <m:r>
                          <a:rPr lang="en-CA" altLang="zh-CN" sz="2800" b="1" i="1" dirty="0">
                            <a:latin typeface="Cambria Math" panose="02040503050406030204" pitchFamily="18" charset="0"/>
                            <a:cs typeface="Arial" charset="0"/>
                          </a:rPr>
                          <m:t>𝟐</m:t>
                        </m:r>
                      </m:sub>
                    </m:sSub>
                  </m:oMath>
                </a14:m>
                <a:r>
                  <a:rPr lang="en-US" altLang="zh-CN" sz="2800" dirty="0">
                    <a:latin typeface="Arial" charset="0"/>
                    <a:ea typeface="Arial" charset="0"/>
                    <a:cs typeface="Arial" charset="0"/>
                  </a:rPr>
                  <a:t> respectively, thus producing two bloom filter modified decision trees.</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provider then creates bloom filters representing the leaf nodes and publishes them so that the client can later get their final classification value.</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provider creates keys </a:t>
                </a:r>
                <a14:m>
                  <m:oMath xmlns:m="http://schemas.openxmlformats.org/officeDocument/2006/math">
                    <m:r>
                      <a:rPr lang="en-US" altLang="zh-CN" sz="2800" i="1" dirty="0" smtClean="0">
                        <a:latin typeface="Cambria Math" panose="02040503050406030204" pitchFamily="18" charset="0"/>
                        <a:ea typeface="Arial" charset="0"/>
                        <a:cs typeface="Arial" charset="0"/>
                      </a:rPr>
                      <m:t>𝑀</m:t>
                    </m:r>
                    <m:r>
                      <a:rPr lang="en-CA" altLang="zh-CN" sz="2800" b="0" i="0" dirty="0" smtClean="0">
                        <a:latin typeface="Cambria Math" panose="02040503050406030204" pitchFamily="18" charset="0"/>
                        <a:ea typeface="Arial" charset="0"/>
                        <a:cs typeface="Arial" charset="0"/>
                      </a:rPr>
                      <m:t> </m:t>
                    </m:r>
                    <m:r>
                      <m:rPr>
                        <m:sty m:val="p"/>
                      </m:rPr>
                      <a:rPr lang="en-CA" altLang="zh-CN" sz="2800" b="0" i="0" dirty="0" smtClean="0">
                        <a:latin typeface="Cambria Math" panose="02040503050406030204" pitchFamily="18" charset="0"/>
                        <a:ea typeface="Arial" charset="0"/>
                        <a:cs typeface="Arial" charset="0"/>
                      </a:rPr>
                      <m:t>and</m:t>
                    </m:r>
                  </m:oMath>
                </a14:m>
                <a:r>
                  <a:rPr lang="en-US" altLang="zh-CN" sz="2800" dirty="0">
                    <a:latin typeface="Arial" charset="0"/>
                    <a:ea typeface="Arial" charset="0"/>
                    <a:cs typeface="Arial" charset="0"/>
                  </a:rPr>
                  <a:t> </a:t>
                </a:r>
                <a14:m>
                  <m:oMath xmlns:m="http://schemas.openxmlformats.org/officeDocument/2006/math">
                    <m:sSup>
                      <m:sSupPr>
                        <m:ctrlPr>
                          <a:rPr lang="en-US" altLang="zh-CN" sz="2800" i="1" dirty="0" smtClean="0">
                            <a:latin typeface="Cambria Math" panose="02040503050406030204" pitchFamily="18" charset="0"/>
                            <a:cs typeface="Arial" charset="0"/>
                          </a:rPr>
                        </m:ctrlPr>
                      </m:sSupPr>
                      <m:e>
                        <m:r>
                          <a:rPr lang="en-CA" altLang="zh-CN" sz="2800" b="0" i="1" dirty="0" smtClean="0">
                            <a:latin typeface="Cambria Math" panose="02040503050406030204" pitchFamily="18" charset="0"/>
                            <a:cs typeface="Arial" charset="0"/>
                          </a:rPr>
                          <m:t>𝑀</m:t>
                        </m:r>
                      </m:e>
                      <m:sup>
                        <m:r>
                          <a:rPr lang="en-CA" altLang="zh-CN" sz="2800" b="0" i="1" dirty="0" smtClean="0">
                            <a:latin typeface="Cambria Math" panose="02040503050406030204" pitchFamily="18" charset="0"/>
                            <a:cs typeface="Arial" charset="0"/>
                          </a:rPr>
                          <m:t>−1</m:t>
                        </m:r>
                      </m:sup>
                    </m:sSup>
                    <m:r>
                      <a:rPr lang="en-US" altLang="zh-CN" sz="2800" i="1" dirty="0" smtClean="0">
                        <a:latin typeface="Cambria Math" panose="02040503050406030204" pitchFamily="18" charset="0"/>
                        <a:ea typeface="Cambria Math" panose="02040503050406030204" pitchFamily="18" charset="0"/>
                        <a:cs typeface="Arial" charset="0"/>
                      </a:rPr>
                      <m:t>∙</m:t>
                    </m:r>
                    <m:r>
                      <a:rPr lang="en-US" altLang="zh-CN" sz="2800" i="1" dirty="0" smtClean="0">
                        <a:latin typeface="Cambria Math" panose="02040503050406030204" pitchFamily="18" charset="0"/>
                        <a:ea typeface="Arial" charset="0"/>
                        <a:cs typeface="Arial" charset="0"/>
                      </a:rPr>
                      <m:t>𝐴</m:t>
                    </m:r>
                  </m:oMath>
                </a14:m>
                <a:r>
                  <a:rPr lang="en-US" altLang="zh-CN" sz="2800" dirty="0">
                    <a:latin typeface="Arial" charset="0"/>
                    <a:ea typeface="Arial" charset="0"/>
                    <a:cs typeface="Arial" charset="0"/>
                  </a:rPr>
                  <a:t> and distributes them to the client and the cloud servers, respectively.</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provider then disconnects from the servers. </a:t>
                </a:r>
              </a:p>
            </p:txBody>
          </p:sp>
        </mc:Choice>
        <mc:Fallback xmlns="">
          <p:sp>
            <p:nvSpPr>
              <p:cNvPr id="390" name="Rectangle 389">
                <a:extLst>
                  <a:ext uri="{FF2B5EF4-FFF2-40B4-BE49-F238E27FC236}">
                    <a16:creationId xmlns:a16="http://schemas.microsoft.com/office/drawing/2014/main" id="{9D5657BD-7459-4A84-BD45-11D48B9898AE}"/>
                  </a:ext>
                </a:extLst>
              </p:cNvPr>
              <p:cNvSpPr>
                <a:spLocks noRot="1" noChangeAspect="1" noMove="1" noResize="1" noEditPoints="1" noAdjustHandles="1" noChangeArrowheads="1" noChangeShapeType="1" noTextEdit="1"/>
              </p:cNvSpPr>
              <p:nvPr/>
            </p:nvSpPr>
            <p:spPr>
              <a:xfrm>
                <a:off x="256918" y="15171669"/>
                <a:ext cx="9816240" cy="6565131"/>
              </a:xfrm>
              <a:prstGeom prst="rect">
                <a:avLst/>
              </a:prstGeom>
              <a:blipFill>
                <a:blip r:embed="rId6"/>
                <a:stretch>
                  <a:fillRect l="-1242" t="-1393" r="-1304" b="-1578"/>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97" name="Rectangle 396">
                <a:extLst>
                  <a:ext uri="{FF2B5EF4-FFF2-40B4-BE49-F238E27FC236}">
                    <a16:creationId xmlns:a16="http://schemas.microsoft.com/office/drawing/2014/main" id="{867C0686-150E-4240-98CE-0D48992FF8D4}"/>
                  </a:ext>
                </a:extLst>
              </p:cNvPr>
              <p:cNvSpPr/>
              <p:nvPr/>
            </p:nvSpPr>
            <p:spPr>
              <a:xfrm>
                <a:off x="10374278" y="15171669"/>
                <a:ext cx="11139432" cy="9573583"/>
              </a:xfrm>
              <a:prstGeom prst="rect">
                <a:avLst/>
              </a:prstGeom>
            </p:spPr>
            <p:txBody>
              <a:bodyPr wrap="square">
                <a:spAutoFit/>
              </a:bodyPr>
              <a:lstStyle/>
              <a:p>
                <a:pPr algn="just">
                  <a:lnSpc>
                    <a:spcPct val="107000"/>
                  </a:lnSpc>
                  <a:spcAft>
                    <a:spcPts val="800"/>
                  </a:spcAft>
                </a:pPr>
                <a:r>
                  <a:rPr lang="zh-CN" altLang="en-US" sz="2800" b="1" dirty="0">
                    <a:latin typeface="Arial" charset="0"/>
                    <a:ea typeface="Arial" charset="0"/>
                    <a:cs typeface="Arial" charset="0"/>
                  </a:rPr>
                  <a:t>（</a:t>
                </a:r>
                <a:r>
                  <a:rPr lang="en-US" altLang="zh-CN" sz="2800" b="1" dirty="0">
                    <a:latin typeface="Arial" charset="0"/>
                    <a:ea typeface="Arial" charset="0"/>
                    <a:cs typeface="Arial" charset="0"/>
                  </a:rPr>
                  <a:t>2</a:t>
                </a:r>
                <a:r>
                  <a:rPr lang="zh-CN" altLang="en-US" sz="2800" b="1" dirty="0">
                    <a:latin typeface="Arial" charset="0"/>
                    <a:ea typeface="Arial" charset="0"/>
                    <a:cs typeface="Arial" charset="0"/>
                  </a:rPr>
                  <a:t>）</a:t>
                </a:r>
                <a:r>
                  <a:rPr lang="en-US" altLang="zh-CN" sz="2800" b="1" dirty="0">
                    <a:latin typeface="Arial" charset="0"/>
                    <a:ea typeface="Arial" charset="0"/>
                    <a:cs typeface="Arial" charset="0"/>
                  </a:rPr>
                  <a:t>Query Upload </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client creates a query </a:t>
                </a:r>
                <a14:m>
                  <m:oMath xmlns:m="http://schemas.openxmlformats.org/officeDocument/2006/math">
                    <m:r>
                      <a:rPr lang="en-US" altLang="zh-CN" sz="2800" i="1" dirty="0" smtClean="0">
                        <a:latin typeface="Cambria Math" panose="02040503050406030204" pitchFamily="18" charset="0"/>
                        <a:ea typeface="Arial" charset="0"/>
                        <a:cs typeface="Arial" charset="0"/>
                      </a:rPr>
                      <m:t>𝐹</m:t>
                    </m:r>
                    <m:r>
                      <a:rPr lang="en-US" altLang="zh-CN" sz="2800" i="1" dirty="0" smtClean="0">
                        <a:latin typeface="Cambria Math" panose="02040503050406030204" pitchFamily="18" charset="0"/>
                        <a:ea typeface="Arial" charset="0"/>
                        <a:cs typeface="Arial" charset="0"/>
                      </a:rPr>
                      <m:t> = &lt;</m:t>
                    </m:r>
                    <m:sSub>
                      <m:sSubPr>
                        <m:ctrlPr>
                          <a:rPr lang="en-US" altLang="zh-CN" sz="2800" i="1" dirty="0" smtClean="0">
                            <a:latin typeface="Cambria Math" panose="02040503050406030204" pitchFamily="18" charset="0"/>
                            <a:cs typeface="Arial" charset="0"/>
                          </a:rPr>
                        </m:ctrlPr>
                      </m:sSubPr>
                      <m:e>
                        <m:r>
                          <a:rPr lang="en-CA" altLang="zh-CN" sz="2800" b="0" i="1" dirty="0" smtClean="0">
                            <a:latin typeface="Cambria Math" panose="02040503050406030204" pitchFamily="18" charset="0"/>
                            <a:cs typeface="Arial" charset="0"/>
                          </a:rPr>
                          <m:t>𝑓</m:t>
                        </m:r>
                      </m:e>
                      <m:sub>
                        <m:r>
                          <a:rPr lang="en-CA" altLang="zh-CN" sz="2800" b="0" i="1" dirty="0" smtClean="0">
                            <a:latin typeface="Cambria Math" panose="02040503050406030204" pitchFamily="18" charset="0"/>
                            <a:cs typeface="Arial" charset="0"/>
                          </a:rPr>
                          <m:t>1</m:t>
                        </m:r>
                      </m:sub>
                    </m:sSub>
                    <m:r>
                      <a:rPr lang="en-CA" altLang="zh-CN" sz="2800" b="0" i="1" dirty="0" smtClean="0">
                        <a:latin typeface="Cambria Math" panose="02040503050406030204" pitchFamily="18" charset="0"/>
                        <a:cs typeface="Arial" charset="0"/>
                      </a:rPr>
                      <m:t>,  </m:t>
                    </m:r>
                    <m:sSub>
                      <m:sSubPr>
                        <m:ctrlPr>
                          <a:rPr lang="en-CA" altLang="zh-CN" sz="2800" b="0" i="1" dirty="0" smtClean="0">
                            <a:latin typeface="Cambria Math" panose="02040503050406030204" pitchFamily="18" charset="0"/>
                            <a:cs typeface="Arial" charset="0"/>
                          </a:rPr>
                        </m:ctrlPr>
                      </m:sSubPr>
                      <m:e>
                        <m:r>
                          <a:rPr lang="en-CA" altLang="zh-CN" sz="2800" b="0" i="1" dirty="0" smtClean="0">
                            <a:latin typeface="Cambria Math" panose="02040503050406030204" pitchFamily="18" charset="0"/>
                            <a:cs typeface="Arial" charset="0"/>
                          </a:rPr>
                          <m:t>𝑓</m:t>
                        </m:r>
                      </m:e>
                      <m:sub>
                        <m:r>
                          <a:rPr lang="en-CA" altLang="zh-CN" sz="2800" b="0" i="1" dirty="0" smtClean="0">
                            <a:latin typeface="Cambria Math" panose="02040503050406030204" pitchFamily="18" charset="0"/>
                            <a:cs typeface="Arial" charset="0"/>
                          </a:rPr>
                          <m:t>2</m:t>
                        </m:r>
                      </m:sub>
                    </m:sSub>
                    <m:r>
                      <a:rPr lang="en-US" altLang="zh-CN" sz="2800" i="1" dirty="0">
                        <a:latin typeface="Cambria Math" panose="02040503050406030204" pitchFamily="18" charset="0"/>
                        <a:ea typeface="Arial" charset="0"/>
                        <a:cs typeface="Arial" charset="0"/>
                      </a:rPr>
                      <m:t>…</m:t>
                    </m:r>
                    <m:sSub>
                      <m:sSubPr>
                        <m:ctrlPr>
                          <a:rPr lang="en-US" altLang="zh-CN" sz="2800" i="1" dirty="0" smtClean="0">
                            <a:latin typeface="Cambria Math" panose="02040503050406030204" pitchFamily="18" charset="0"/>
                            <a:cs typeface="Arial" charset="0"/>
                          </a:rPr>
                        </m:ctrlPr>
                      </m:sSubPr>
                      <m:e>
                        <m:r>
                          <a:rPr lang="en-CA" altLang="zh-CN" sz="2800" b="0" i="1" dirty="0" smtClean="0">
                            <a:latin typeface="Cambria Math" panose="02040503050406030204" pitchFamily="18" charset="0"/>
                            <a:cs typeface="Arial" charset="0"/>
                          </a:rPr>
                          <m:t>𝑓</m:t>
                        </m:r>
                      </m:e>
                      <m:sub>
                        <m:r>
                          <a:rPr lang="en-CA" altLang="zh-CN" sz="2800" b="0" i="1" dirty="0" smtClean="0">
                            <a:latin typeface="Cambria Math" panose="02040503050406030204" pitchFamily="18" charset="0"/>
                            <a:cs typeface="Arial" charset="0"/>
                          </a:rPr>
                          <m:t>𝑛</m:t>
                        </m:r>
                      </m:sub>
                    </m:sSub>
                    <m:r>
                      <a:rPr lang="en-US" altLang="zh-CN" sz="2800" i="1" dirty="0">
                        <a:latin typeface="Cambria Math" panose="02040503050406030204" pitchFamily="18" charset="0"/>
                        <a:ea typeface="Arial" charset="0"/>
                        <a:cs typeface="Arial" charset="0"/>
                      </a:rPr>
                      <m:t>&gt; </m:t>
                    </m:r>
                  </m:oMath>
                </a14:m>
                <a:r>
                  <a:rPr lang="en-US" altLang="zh-CN" sz="2800" dirty="0">
                    <a:latin typeface="Arial" charset="0"/>
                    <a:ea typeface="Arial" charset="0"/>
                    <a:cs typeface="Arial" charset="0"/>
                  </a:rPr>
                  <a:t>that it wishes to classify using the provider’s machine learning model. </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client encrypts the query as </a:t>
                </a:r>
                <a14:m>
                  <m:oMath xmlns:m="http://schemas.openxmlformats.org/officeDocument/2006/math">
                    <m:r>
                      <a:rPr lang="en-US" altLang="zh-CN" sz="2800" i="1" dirty="0" smtClean="0">
                        <a:latin typeface="Cambria Math" panose="02040503050406030204" pitchFamily="18" charset="0"/>
                        <a:ea typeface="Arial" charset="0"/>
                        <a:cs typeface="Arial" charset="0"/>
                      </a:rPr>
                      <m:t>𝐶</m:t>
                    </m:r>
                    <m:r>
                      <a:rPr lang="en-US" altLang="zh-CN" sz="2800" i="1" dirty="0" smtClean="0">
                        <a:latin typeface="Cambria Math" panose="02040503050406030204" pitchFamily="18" charset="0"/>
                        <a:ea typeface="Arial" charset="0"/>
                        <a:cs typeface="Arial" charset="0"/>
                      </a:rPr>
                      <m:t> = </m:t>
                    </m:r>
                    <m:r>
                      <a:rPr lang="en-US" altLang="zh-CN" sz="2800" i="1" dirty="0" smtClean="0">
                        <a:latin typeface="Cambria Math" panose="02040503050406030204" pitchFamily="18" charset="0"/>
                        <a:ea typeface="Arial" charset="0"/>
                        <a:cs typeface="Arial" charset="0"/>
                      </a:rPr>
                      <m:t>𝐹</m:t>
                    </m:r>
                    <m:r>
                      <a:rPr lang="en-US" altLang="zh-CN" sz="2800" i="1" dirty="0" smtClean="0">
                        <a:latin typeface="Cambria Math" panose="02040503050406030204" pitchFamily="18" charset="0"/>
                        <a:ea typeface="Cambria Math" panose="02040503050406030204" pitchFamily="18" charset="0"/>
                        <a:cs typeface="Arial" charset="0"/>
                      </a:rPr>
                      <m:t>∙</m:t>
                    </m:r>
                    <m:r>
                      <a:rPr lang="en-US" altLang="zh-CN" sz="2800" i="1" dirty="0" smtClean="0">
                        <a:latin typeface="Cambria Math" panose="02040503050406030204" pitchFamily="18" charset="0"/>
                        <a:ea typeface="Arial" charset="0"/>
                        <a:cs typeface="Arial" charset="0"/>
                      </a:rPr>
                      <m:t>𝑀</m:t>
                    </m:r>
                    <m:r>
                      <a:rPr lang="en-US" altLang="zh-CN" sz="2800" i="1" dirty="0" smtClean="0">
                        <a:latin typeface="Cambria Math" panose="02040503050406030204" pitchFamily="18" charset="0"/>
                        <a:ea typeface="Arial" charset="0"/>
                        <a:cs typeface="Arial" charset="0"/>
                      </a:rPr>
                      <m:t> </m:t>
                    </m:r>
                  </m:oMath>
                </a14:m>
                <a:r>
                  <a:rPr lang="en-US" altLang="zh-CN" sz="2800" dirty="0">
                    <a:latin typeface="Arial" charset="0"/>
                    <a:ea typeface="Arial" charset="0"/>
                    <a:cs typeface="Arial" charset="0"/>
                  </a:rPr>
                  <a:t>where M is a secret invertible matrix known only to the client. </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client submits the ciphertext to the cloud servers and disconnects once they have received the ciphertext.</a:t>
                </a:r>
                <a:endParaRPr lang="en-CA" altLang="zh-CN" sz="2800" b="1" dirty="0">
                  <a:latin typeface="Arial" charset="0"/>
                  <a:ea typeface="Arial" charset="0"/>
                  <a:cs typeface="Arial" charset="0"/>
                </a:endParaRPr>
              </a:p>
              <a:p>
                <a:pPr algn="just">
                  <a:lnSpc>
                    <a:spcPct val="107000"/>
                  </a:lnSpc>
                  <a:spcAft>
                    <a:spcPts val="800"/>
                  </a:spcAft>
                </a:pPr>
                <a:r>
                  <a:rPr lang="zh-CN" altLang="en-US" sz="2800" b="1" dirty="0">
                    <a:latin typeface="Arial" charset="0"/>
                    <a:ea typeface="Arial" charset="0"/>
                    <a:cs typeface="Arial" charset="0"/>
                  </a:rPr>
                  <a:t>（</a:t>
                </a:r>
                <a:r>
                  <a:rPr lang="en-US" altLang="zh-CN" sz="2800" b="1" dirty="0">
                    <a:latin typeface="Arial" charset="0"/>
                    <a:ea typeface="Arial" charset="0"/>
                    <a:cs typeface="Arial" charset="0"/>
                  </a:rPr>
                  <a:t>3</a:t>
                </a:r>
                <a:r>
                  <a:rPr lang="zh-CN" altLang="en-US" sz="2800" b="1" dirty="0">
                    <a:latin typeface="Arial" charset="0"/>
                    <a:ea typeface="Arial" charset="0"/>
                    <a:cs typeface="Arial" charset="0"/>
                  </a:rPr>
                  <a:t>）</a:t>
                </a:r>
                <a:r>
                  <a:rPr lang="en-US" altLang="zh-CN" sz="2800" b="1" dirty="0">
                    <a:latin typeface="Arial" charset="0"/>
                    <a:ea typeface="Arial" charset="0"/>
                    <a:cs typeface="Arial" charset="0"/>
                  </a:rPr>
                  <a:t>Query Response from Server</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Each server receives a copy of C and computes </a:t>
                </a:r>
                <a14:m>
                  <m:oMath xmlns:m="http://schemas.openxmlformats.org/officeDocument/2006/math">
                    <m:sSup>
                      <m:sSupPr>
                        <m:ctrlPr>
                          <a:rPr lang="en-CA" altLang="zh-CN" sz="2800" b="0" i="1" smtClean="0">
                            <a:latin typeface="Cambria Math" panose="02040503050406030204" pitchFamily="18" charset="0"/>
                            <a:ea typeface="Arial" charset="0"/>
                            <a:cs typeface="Arial" charset="0"/>
                          </a:rPr>
                        </m:ctrlPr>
                      </m:sSupPr>
                      <m:e>
                        <m:r>
                          <a:rPr lang="en-CA" altLang="zh-CN" sz="2800" b="0" i="1" smtClean="0">
                            <a:latin typeface="Cambria Math" panose="02040503050406030204" pitchFamily="18" charset="0"/>
                            <a:ea typeface="Arial" charset="0"/>
                            <a:cs typeface="Arial" charset="0"/>
                          </a:rPr>
                          <m:t>𝐹</m:t>
                        </m:r>
                      </m:e>
                      <m:sup>
                        <m:r>
                          <a:rPr lang="en-CA" altLang="zh-CN" sz="2800" b="0" i="1" smtClean="0">
                            <a:latin typeface="Cambria Math" panose="02040503050406030204" pitchFamily="18" charset="0"/>
                            <a:ea typeface="Arial" charset="0"/>
                            <a:cs typeface="Arial" charset="0"/>
                          </a:rPr>
                          <m:t>′</m:t>
                        </m:r>
                      </m:sup>
                    </m:sSup>
                    <m:r>
                      <a:rPr lang="en-CA" altLang="zh-CN" sz="2800" b="0" i="1" smtClean="0">
                        <a:latin typeface="Cambria Math" panose="02040503050406030204" pitchFamily="18" charset="0"/>
                        <a:ea typeface="Arial" charset="0"/>
                        <a:cs typeface="Arial" charset="0"/>
                      </a:rPr>
                      <m:t>=</m:t>
                    </m:r>
                    <m:r>
                      <a:rPr lang="en-CA" altLang="zh-CN" sz="2800" b="0" i="1" smtClean="0">
                        <a:latin typeface="Cambria Math" panose="02040503050406030204" pitchFamily="18" charset="0"/>
                        <a:ea typeface="Arial" charset="0"/>
                        <a:cs typeface="Arial" charset="0"/>
                      </a:rPr>
                      <m:t>𝐶</m:t>
                    </m:r>
                    <m:r>
                      <a:rPr lang="en-CA" altLang="zh-CN" sz="2800" b="0" i="1" smtClean="0">
                        <a:latin typeface="Cambria Math" panose="02040503050406030204" pitchFamily="18" charset="0"/>
                        <a:ea typeface="Cambria Math" panose="02040503050406030204" pitchFamily="18" charset="0"/>
                        <a:cs typeface="Arial" charset="0"/>
                      </a:rPr>
                      <m:t>∙</m:t>
                    </m:r>
                    <m:sSup>
                      <m:sSupPr>
                        <m:ctrlPr>
                          <a:rPr lang="en-CA" altLang="zh-CN" sz="2800" b="0" i="1" smtClean="0">
                            <a:latin typeface="Cambria Math" panose="02040503050406030204" pitchFamily="18" charset="0"/>
                            <a:ea typeface="Cambria Math" panose="02040503050406030204" pitchFamily="18" charset="0"/>
                            <a:cs typeface="Arial" charset="0"/>
                          </a:rPr>
                        </m:ctrlPr>
                      </m:sSupPr>
                      <m:e>
                        <m:r>
                          <a:rPr lang="en-CA" altLang="zh-CN" sz="2800" b="0" i="1" smtClean="0">
                            <a:latin typeface="Cambria Math" panose="02040503050406030204" pitchFamily="18" charset="0"/>
                            <a:ea typeface="Cambria Math" panose="02040503050406030204" pitchFamily="18" charset="0"/>
                            <a:cs typeface="Arial" charset="0"/>
                          </a:rPr>
                          <m:t>𝑀</m:t>
                        </m:r>
                      </m:e>
                      <m:sup>
                        <m:r>
                          <a:rPr lang="en-CA" altLang="zh-CN" sz="2800" b="0" i="1" smtClean="0">
                            <a:latin typeface="Cambria Math" panose="02040503050406030204" pitchFamily="18" charset="0"/>
                            <a:ea typeface="Cambria Math" panose="02040503050406030204" pitchFamily="18" charset="0"/>
                            <a:cs typeface="Arial" charset="0"/>
                          </a:rPr>
                          <m:t>−1</m:t>
                        </m:r>
                      </m:sup>
                    </m:sSup>
                    <m:r>
                      <a:rPr lang="en-CA" altLang="zh-CN" sz="2800" b="0" i="1" smtClean="0">
                        <a:latin typeface="Cambria Math" panose="02040503050406030204" pitchFamily="18" charset="0"/>
                        <a:ea typeface="Cambria Math" panose="02040503050406030204" pitchFamily="18" charset="0"/>
                        <a:cs typeface="Arial" charset="0"/>
                      </a:rPr>
                      <m:t>∙</m:t>
                    </m:r>
                    <m:r>
                      <a:rPr lang="en-CA" altLang="zh-CN" sz="2800" b="0" i="1" smtClean="0">
                        <a:latin typeface="Cambria Math" panose="02040503050406030204" pitchFamily="18" charset="0"/>
                        <a:ea typeface="Cambria Math" panose="02040503050406030204" pitchFamily="18" charset="0"/>
                        <a:cs typeface="Arial" charset="0"/>
                      </a:rPr>
                      <m:t>𝐴</m:t>
                    </m:r>
                  </m:oMath>
                </a14:m>
                <a:r>
                  <a:rPr lang="en-US" altLang="zh-CN" sz="2800" dirty="0">
                    <a:latin typeface="Arial" charset="0"/>
                    <a:ea typeface="Arial" charset="0"/>
                    <a:cs typeface="Arial" charset="0"/>
                  </a:rPr>
                  <a:t>. Here </a:t>
                </a:r>
                <a14:m>
                  <m:oMath xmlns:m="http://schemas.openxmlformats.org/officeDocument/2006/math">
                    <m:sSup>
                      <m:sSupPr>
                        <m:ctrlPr>
                          <a:rPr lang="en-CA" altLang="zh-CN" sz="2800" b="0" i="1" smtClean="0">
                            <a:latin typeface="Cambria Math" panose="02040503050406030204" pitchFamily="18" charset="0"/>
                            <a:ea typeface="Arial" charset="0"/>
                            <a:cs typeface="Arial" charset="0"/>
                          </a:rPr>
                        </m:ctrlPr>
                      </m:sSupPr>
                      <m:e>
                        <m:r>
                          <a:rPr lang="en-CA" altLang="zh-CN" sz="2800" b="0" i="1" smtClean="0">
                            <a:latin typeface="Cambria Math" panose="02040503050406030204" pitchFamily="18" charset="0"/>
                            <a:ea typeface="Arial" charset="0"/>
                            <a:cs typeface="Arial" charset="0"/>
                          </a:rPr>
                          <m:t>𝐹</m:t>
                        </m:r>
                      </m:e>
                      <m:sup>
                        <m:r>
                          <a:rPr lang="en-CA" altLang="zh-CN" sz="2800" b="0" i="1" smtClean="0">
                            <a:latin typeface="Cambria Math" panose="02040503050406030204" pitchFamily="18" charset="0"/>
                            <a:ea typeface="Arial" charset="0"/>
                            <a:cs typeface="Arial" charset="0"/>
                          </a:rPr>
                          <m:t>′</m:t>
                        </m:r>
                      </m:sup>
                    </m:sSup>
                  </m:oMath>
                </a14:m>
                <a:r>
                  <a:rPr lang="en-US" altLang="zh-CN" sz="2800" dirty="0">
                    <a:latin typeface="Arial" charset="0"/>
                    <a:ea typeface="Arial" charset="0"/>
                    <a:cs typeface="Arial" charset="0"/>
                  </a:rPr>
                  <a:t> represents the features from F in the order that they will be used in the bloom filter modified decision tree. </a:t>
                </a:r>
                <a:endParaRPr lang="en-US" altLang="zh-CN" sz="2800" b="1" dirty="0">
                  <a:latin typeface="Arial" charset="0"/>
                  <a:ea typeface="Arial" charset="0"/>
                  <a:cs typeface="Arial" charset="0"/>
                </a:endParaRP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Each server then goes through </a:t>
                </a:r>
                <a14:m>
                  <m:oMath xmlns:m="http://schemas.openxmlformats.org/officeDocument/2006/math">
                    <m:r>
                      <a:rPr lang="en-US" altLang="zh-CN" sz="2800" i="1" dirty="0" smtClean="0">
                        <a:latin typeface="Cambria Math" panose="02040503050406030204" pitchFamily="18" charset="0"/>
                        <a:ea typeface="Arial" charset="0"/>
                        <a:cs typeface="Arial" charset="0"/>
                      </a:rPr>
                      <m:t>𝐹</m:t>
                    </m:r>
                    <m:r>
                      <a:rPr lang="en-US" altLang="zh-CN" sz="2800" i="1" dirty="0" smtClean="0">
                        <a:latin typeface="Cambria Math" panose="02040503050406030204" pitchFamily="18" charset="0"/>
                        <a:ea typeface="Arial" charset="0"/>
                        <a:cs typeface="Arial" charset="0"/>
                      </a:rPr>
                      <m:t>’</m:t>
                    </m:r>
                  </m:oMath>
                </a14:m>
                <a:r>
                  <a:rPr lang="en-US" altLang="zh-CN" sz="2800" dirty="0">
                    <a:latin typeface="Arial" charset="0"/>
                    <a:ea typeface="Arial" charset="0"/>
                    <a:cs typeface="Arial" charset="0"/>
                  </a:rPr>
                  <a:t> and uses it to determine if </a:t>
                </a:r>
                <a14:m>
                  <m:oMath xmlns:m="http://schemas.openxmlformats.org/officeDocument/2006/math">
                    <m:sSub>
                      <m:sSubPr>
                        <m:ctrlPr>
                          <a:rPr lang="en-US" altLang="zh-CN" sz="2800" i="1" smtClean="0">
                            <a:latin typeface="Cambria Math" panose="02040503050406030204" pitchFamily="18" charset="0"/>
                            <a:cs typeface="Arial" charset="0"/>
                          </a:rPr>
                        </m:ctrlPr>
                      </m:sSubPr>
                      <m:e>
                        <m:r>
                          <a:rPr lang="en-CA" altLang="zh-CN" sz="2800" b="0" i="1" smtClean="0">
                            <a:latin typeface="Cambria Math" panose="02040503050406030204" pitchFamily="18" charset="0"/>
                            <a:cs typeface="Arial" charset="0"/>
                          </a:rPr>
                          <m:t>𝐹</m:t>
                        </m:r>
                        <m:r>
                          <a:rPr lang="en-CA" altLang="zh-CN" sz="2800" b="0" i="1" smtClean="0">
                            <a:latin typeface="Cambria Math" panose="02040503050406030204" pitchFamily="18" charset="0"/>
                            <a:cs typeface="Arial" charset="0"/>
                          </a:rPr>
                          <m:t>′</m:t>
                        </m:r>
                      </m:e>
                      <m:sub>
                        <m:r>
                          <a:rPr lang="en-CA" altLang="zh-CN" sz="2800" b="0" i="1" smtClean="0">
                            <a:latin typeface="Cambria Math" panose="02040503050406030204" pitchFamily="18" charset="0"/>
                            <a:cs typeface="Arial" charset="0"/>
                          </a:rPr>
                          <m:t>𝑖</m:t>
                        </m:r>
                      </m:sub>
                    </m:sSub>
                  </m:oMath>
                </a14:m>
                <a:r>
                  <a:rPr lang="en-US" altLang="zh-CN" sz="2800" dirty="0">
                    <a:latin typeface="Arial" charset="0"/>
                    <a:ea typeface="Arial" charset="0"/>
                    <a:cs typeface="Arial" charset="0"/>
                  </a:rPr>
                  <a:t> is in the bloom filter </a:t>
                </a:r>
                <a14:m>
                  <m:oMath xmlns:m="http://schemas.openxmlformats.org/officeDocument/2006/math">
                    <m:sSub>
                      <m:sSubPr>
                        <m:ctrlPr>
                          <a:rPr lang="en-US" altLang="zh-CN" sz="2800" i="1" dirty="0">
                            <a:latin typeface="Cambria Math" panose="02040503050406030204" pitchFamily="18" charset="0"/>
                            <a:cs typeface="Arial" charset="0"/>
                          </a:rPr>
                        </m:ctrlPr>
                      </m:sSubPr>
                      <m:e>
                        <m:r>
                          <a:rPr lang="en-CA" altLang="zh-CN" sz="2800" i="1" dirty="0">
                            <a:latin typeface="Cambria Math" panose="02040503050406030204" pitchFamily="18" charset="0"/>
                            <a:cs typeface="Arial" charset="0"/>
                          </a:rPr>
                          <m:t>𝐵𝐹</m:t>
                        </m:r>
                      </m:e>
                      <m:sub>
                        <m:r>
                          <a:rPr lang="en-CA" altLang="zh-CN" sz="2800" i="1" dirty="0">
                            <a:latin typeface="Cambria Math" panose="02040503050406030204" pitchFamily="18" charset="0"/>
                            <a:cs typeface="Arial" charset="0"/>
                          </a:rPr>
                          <m:t>𝑖</m:t>
                        </m:r>
                        <m:r>
                          <a:rPr lang="en-CA" altLang="zh-CN" sz="2800" b="0" i="1" dirty="0" smtClean="0">
                            <a:latin typeface="Cambria Math" panose="02040503050406030204" pitchFamily="18" charset="0"/>
                            <a:cs typeface="Arial" charset="0"/>
                          </a:rPr>
                          <m:t>𝑗</m:t>
                        </m:r>
                      </m:sub>
                    </m:sSub>
                  </m:oMath>
                </a14:m>
                <a:r>
                  <a:rPr lang="en-US" altLang="zh-CN" sz="2800" dirty="0">
                    <a:latin typeface="Arial" charset="0"/>
                    <a:ea typeface="Arial" charset="0"/>
                    <a:cs typeface="Arial" charset="0"/>
                  </a:rPr>
                  <a:t>. If it is, the server </a:t>
                </a:r>
                <a14:m>
                  <m:oMath xmlns:m="http://schemas.openxmlformats.org/officeDocument/2006/math">
                    <m:sSub>
                      <m:sSubPr>
                        <m:ctrlPr>
                          <a:rPr lang="en-US" altLang="zh-CN" sz="2800" i="1" smtClean="0">
                            <a:latin typeface="Cambria Math" panose="02040503050406030204" pitchFamily="18" charset="0"/>
                            <a:cs typeface="Arial" charset="0"/>
                          </a:rPr>
                        </m:ctrlPr>
                      </m:sSubPr>
                      <m:e>
                        <m:r>
                          <a:rPr lang="en-CA" altLang="zh-CN" sz="2800" b="0" i="1" smtClean="0">
                            <a:latin typeface="Cambria Math" panose="02040503050406030204" pitchFamily="18" charset="0"/>
                            <a:cs typeface="Arial" charset="0"/>
                          </a:rPr>
                          <m:t>𝐶</m:t>
                        </m:r>
                      </m:e>
                      <m:sub>
                        <m:r>
                          <a:rPr lang="en-CA" altLang="zh-CN" sz="2800" b="0" i="1" smtClean="0">
                            <a:latin typeface="Cambria Math" panose="02040503050406030204" pitchFamily="18" charset="0"/>
                            <a:cs typeface="Arial" charset="0"/>
                          </a:rPr>
                          <m:t>𝑗</m:t>
                        </m:r>
                      </m:sub>
                    </m:sSub>
                  </m:oMath>
                </a14:m>
                <a:r>
                  <a:rPr lang="en-US" altLang="zh-CN" sz="2800" dirty="0">
                    <a:latin typeface="Arial" charset="0"/>
                    <a:ea typeface="Arial" charset="0"/>
                    <a:cs typeface="Arial" charset="0"/>
                  </a:rPr>
                  <a:t> outputs 1 and otherwise outputs 0. This is done for each node </a:t>
                </a:r>
                <a:r>
                  <a:rPr lang="en-US" altLang="zh-CN" sz="2800" i="1" dirty="0" err="1">
                    <a:latin typeface="Arial" charset="0"/>
                    <a:ea typeface="Arial" charset="0"/>
                    <a:cs typeface="Arial" charset="0"/>
                  </a:rPr>
                  <a:t>i</a:t>
                </a:r>
                <a:r>
                  <a:rPr lang="en-US" altLang="zh-CN" sz="2800" dirty="0">
                    <a:latin typeface="Arial" charset="0"/>
                    <a:ea typeface="Arial" charset="0"/>
                    <a:cs typeface="Arial" charset="0"/>
                  </a:rPr>
                  <a:t> in the bloom filter modified decision tree in heap order. The resulting output is combined to form a bitstring representing the decision at each node in the tree. </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bitstrings </a:t>
                </a:r>
                <a14:m>
                  <m:oMath xmlns:m="http://schemas.openxmlformats.org/officeDocument/2006/math">
                    <m:sSub>
                      <m:sSubPr>
                        <m:ctrlPr>
                          <a:rPr lang="en-US" altLang="zh-CN" sz="2800" i="1" smtClean="0">
                            <a:latin typeface="Cambria Math" panose="02040503050406030204" pitchFamily="18" charset="0"/>
                            <a:cs typeface="Arial" charset="0"/>
                          </a:rPr>
                        </m:ctrlPr>
                      </m:sSubPr>
                      <m:e>
                        <m:r>
                          <a:rPr lang="en-CA" altLang="zh-CN" sz="2800" b="0" i="1" smtClean="0">
                            <a:latin typeface="Cambria Math" panose="02040503050406030204" pitchFamily="18" charset="0"/>
                            <a:cs typeface="Arial" charset="0"/>
                          </a:rPr>
                          <m:t>𝑆</m:t>
                        </m:r>
                      </m:e>
                      <m:sub>
                        <m:r>
                          <a:rPr lang="en-CA" altLang="zh-CN" sz="2800" b="0" i="1" smtClean="0">
                            <a:latin typeface="Cambria Math" panose="02040503050406030204" pitchFamily="18" charset="0"/>
                            <a:cs typeface="Arial" charset="0"/>
                          </a:rPr>
                          <m:t>1</m:t>
                        </m:r>
                      </m:sub>
                    </m:sSub>
                  </m:oMath>
                </a14:m>
                <a:r>
                  <a:rPr lang="en-US" altLang="zh-CN" sz="2800" dirty="0">
                    <a:latin typeface="Arial" charset="0"/>
                    <a:ea typeface="Arial" charset="0"/>
                    <a:cs typeface="Arial" charset="0"/>
                  </a:rPr>
                  <a:t> produced by </a:t>
                </a:r>
                <a14:m>
                  <m:oMath xmlns:m="http://schemas.openxmlformats.org/officeDocument/2006/math">
                    <m:sSub>
                      <m:sSubPr>
                        <m:ctrlPr>
                          <a:rPr lang="en-US" altLang="zh-CN" sz="2800" b="1" i="1" dirty="0">
                            <a:latin typeface="Cambria Math" panose="02040503050406030204" pitchFamily="18" charset="0"/>
                            <a:cs typeface="Arial" charset="0"/>
                          </a:rPr>
                        </m:ctrlPr>
                      </m:sSubPr>
                      <m:e>
                        <m:r>
                          <a:rPr lang="en-CA" altLang="zh-CN" sz="2800" b="1" i="1" dirty="0">
                            <a:latin typeface="Cambria Math" panose="02040503050406030204" pitchFamily="18" charset="0"/>
                            <a:cs typeface="Arial" charset="0"/>
                          </a:rPr>
                          <m:t>𝑪</m:t>
                        </m:r>
                      </m:e>
                      <m:sub>
                        <m:r>
                          <a:rPr lang="en-CA" altLang="zh-CN" sz="2800" b="1" i="1" dirty="0">
                            <a:latin typeface="Cambria Math" panose="02040503050406030204" pitchFamily="18" charset="0"/>
                            <a:cs typeface="Arial" charset="0"/>
                          </a:rPr>
                          <m:t>𝟏</m:t>
                        </m:r>
                      </m:sub>
                    </m:sSub>
                  </m:oMath>
                </a14:m>
                <a:r>
                  <a:rPr lang="en-US" altLang="zh-CN" sz="2800" dirty="0">
                    <a:latin typeface="Arial" charset="0"/>
                    <a:ea typeface="Arial" charset="0"/>
                    <a:cs typeface="Arial" charset="0"/>
                  </a:rPr>
                  <a:t>, and </a:t>
                </a:r>
                <a14:m>
                  <m:oMath xmlns:m="http://schemas.openxmlformats.org/officeDocument/2006/math">
                    <m:sSub>
                      <m:sSubPr>
                        <m:ctrlPr>
                          <a:rPr lang="en-US" altLang="zh-CN" sz="2800" i="1">
                            <a:latin typeface="Cambria Math" panose="02040503050406030204" pitchFamily="18" charset="0"/>
                            <a:cs typeface="Arial" charset="0"/>
                          </a:rPr>
                        </m:ctrlPr>
                      </m:sSubPr>
                      <m:e>
                        <m:r>
                          <a:rPr lang="en-CA" altLang="zh-CN" sz="2800" i="1">
                            <a:latin typeface="Cambria Math" panose="02040503050406030204" pitchFamily="18" charset="0"/>
                            <a:cs typeface="Arial" charset="0"/>
                          </a:rPr>
                          <m:t>𝑆</m:t>
                        </m:r>
                      </m:e>
                      <m:sub>
                        <m:r>
                          <a:rPr lang="en-CA" altLang="zh-CN" sz="2800" b="0" i="1" smtClean="0">
                            <a:latin typeface="Cambria Math" panose="02040503050406030204" pitchFamily="18" charset="0"/>
                            <a:cs typeface="Arial" charset="0"/>
                          </a:rPr>
                          <m:t>2</m:t>
                        </m:r>
                      </m:sub>
                    </m:sSub>
                  </m:oMath>
                </a14:m>
                <a:r>
                  <a:rPr lang="en-US" altLang="zh-CN" sz="2800" dirty="0">
                    <a:latin typeface="Arial" charset="0"/>
                    <a:ea typeface="Arial" charset="0"/>
                    <a:cs typeface="Arial" charset="0"/>
                  </a:rPr>
                  <a:t> produced by </a:t>
                </a:r>
                <a14:m>
                  <m:oMath xmlns:m="http://schemas.openxmlformats.org/officeDocument/2006/math">
                    <m:sSub>
                      <m:sSubPr>
                        <m:ctrlPr>
                          <a:rPr lang="en-US" altLang="zh-CN" sz="2800" b="1" i="1" dirty="0">
                            <a:latin typeface="Cambria Math" panose="02040503050406030204" pitchFamily="18" charset="0"/>
                            <a:cs typeface="Arial" charset="0"/>
                          </a:rPr>
                        </m:ctrlPr>
                      </m:sSubPr>
                      <m:e>
                        <m:r>
                          <a:rPr lang="en-CA" altLang="zh-CN" sz="2800" b="1" i="1" dirty="0">
                            <a:latin typeface="Cambria Math" panose="02040503050406030204" pitchFamily="18" charset="0"/>
                            <a:cs typeface="Arial" charset="0"/>
                          </a:rPr>
                          <m:t>𝑪</m:t>
                        </m:r>
                      </m:e>
                      <m:sub>
                        <m:r>
                          <a:rPr lang="en-CA" altLang="zh-CN" sz="2800" b="1" i="1" dirty="0">
                            <a:latin typeface="Cambria Math" panose="02040503050406030204" pitchFamily="18" charset="0"/>
                            <a:cs typeface="Arial" charset="0"/>
                          </a:rPr>
                          <m:t>𝟐</m:t>
                        </m:r>
                      </m:sub>
                    </m:sSub>
                  </m:oMath>
                </a14:m>
                <a:r>
                  <a:rPr lang="en-US" altLang="zh-CN" sz="2800" dirty="0">
                    <a:latin typeface="Arial" charset="0"/>
                    <a:ea typeface="Arial" charset="0"/>
                    <a:cs typeface="Arial" charset="0"/>
                  </a:rPr>
                  <a:t> are then saved for transmission to the client. </a:t>
                </a:r>
              </a:p>
            </p:txBody>
          </p:sp>
        </mc:Choice>
        <mc:Fallback xmlns="">
          <p:sp>
            <p:nvSpPr>
              <p:cNvPr id="397" name="Rectangle 396">
                <a:extLst>
                  <a:ext uri="{FF2B5EF4-FFF2-40B4-BE49-F238E27FC236}">
                    <a16:creationId xmlns:a16="http://schemas.microsoft.com/office/drawing/2014/main" id="{867C0686-150E-4240-98CE-0D48992FF8D4}"/>
                  </a:ext>
                </a:extLst>
              </p:cNvPr>
              <p:cNvSpPr>
                <a:spLocks noRot="1" noChangeAspect="1" noMove="1" noResize="1" noEditPoints="1" noAdjustHandles="1" noChangeArrowheads="1" noChangeShapeType="1" noTextEdit="1"/>
              </p:cNvSpPr>
              <p:nvPr/>
            </p:nvSpPr>
            <p:spPr>
              <a:xfrm>
                <a:off x="10374278" y="15171669"/>
                <a:ext cx="11139432" cy="9573583"/>
              </a:xfrm>
              <a:prstGeom prst="rect">
                <a:avLst/>
              </a:prstGeom>
              <a:blipFill>
                <a:blip r:embed="rId7"/>
                <a:stretch>
                  <a:fillRect l="-1149" t="-955" r="-1095" b="-828"/>
                </a:stretch>
              </a:blipFill>
            </p:spPr>
            <p:txBody>
              <a:bodyPr/>
              <a:lstStyle/>
              <a:p>
                <a:r>
                  <a:rPr lang="en-CA">
                    <a:noFill/>
                  </a:rPr>
                  <a:t> </a:t>
                </a:r>
              </a:p>
            </p:txBody>
          </p:sp>
        </mc:Fallback>
      </mc:AlternateContent>
      <p:cxnSp>
        <p:nvCxnSpPr>
          <p:cNvPr id="398" name="Straight Connector 397">
            <a:extLst>
              <a:ext uri="{FF2B5EF4-FFF2-40B4-BE49-F238E27FC236}">
                <a16:creationId xmlns:a16="http://schemas.microsoft.com/office/drawing/2014/main" id="{AA054929-3FFE-4EA6-929C-9BF89B189424}"/>
              </a:ext>
            </a:extLst>
          </p:cNvPr>
          <p:cNvCxnSpPr>
            <a:cxnSpLocks/>
          </p:cNvCxnSpPr>
          <p:nvPr/>
        </p:nvCxnSpPr>
        <p:spPr>
          <a:xfrm>
            <a:off x="10313678" y="14869474"/>
            <a:ext cx="0" cy="9847081"/>
          </a:xfrm>
          <a:prstGeom prst="line">
            <a:avLst/>
          </a:prstGeom>
        </p:spPr>
        <p:style>
          <a:lnRef idx="1">
            <a:schemeClr val="dk1"/>
          </a:lnRef>
          <a:fillRef idx="0">
            <a:schemeClr val="dk1"/>
          </a:fillRef>
          <a:effectRef idx="0">
            <a:schemeClr val="dk1"/>
          </a:effectRef>
          <a:fontRef idx="minor">
            <a:schemeClr val="tx1"/>
          </a:fontRef>
        </p:style>
      </p:cxnSp>
      <p:cxnSp>
        <p:nvCxnSpPr>
          <p:cNvPr id="400" name="Straight Connector 399">
            <a:extLst>
              <a:ext uri="{FF2B5EF4-FFF2-40B4-BE49-F238E27FC236}">
                <a16:creationId xmlns:a16="http://schemas.microsoft.com/office/drawing/2014/main" id="{CD745AB0-DB4F-477D-B71B-2023E67598C6}"/>
              </a:ext>
            </a:extLst>
          </p:cNvPr>
          <p:cNvCxnSpPr>
            <a:cxnSpLocks/>
          </p:cNvCxnSpPr>
          <p:nvPr/>
        </p:nvCxnSpPr>
        <p:spPr>
          <a:xfrm>
            <a:off x="21591640" y="14869474"/>
            <a:ext cx="19071" cy="1009671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02" name="Rectangle 401">
                <a:extLst>
                  <a:ext uri="{FF2B5EF4-FFF2-40B4-BE49-F238E27FC236}">
                    <a16:creationId xmlns:a16="http://schemas.microsoft.com/office/drawing/2014/main" id="{54437049-24F3-4E93-8B94-F4E4DA405785}"/>
                  </a:ext>
                </a:extLst>
              </p:cNvPr>
              <p:cNvSpPr/>
              <p:nvPr/>
            </p:nvSpPr>
            <p:spPr>
              <a:xfrm>
                <a:off x="21634247" y="14937204"/>
                <a:ext cx="9816240" cy="5437899"/>
              </a:xfrm>
              <a:prstGeom prst="rect">
                <a:avLst/>
              </a:prstGeom>
            </p:spPr>
            <p:txBody>
              <a:bodyPr wrap="square">
                <a:spAutoFit/>
              </a:bodyPr>
              <a:lstStyle/>
              <a:p>
                <a:pPr algn="just">
                  <a:lnSpc>
                    <a:spcPct val="107000"/>
                  </a:lnSpc>
                  <a:spcAft>
                    <a:spcPts val="800"/>
                  </a:spcAft>
                </a:pPr>
                <a:r>
                  <a:rPr lang="en-US" altLang="zh-CN" sz="2800" b="1" dirty="0">
                    <a:latin typeface="Arial" charset="0"/>
                    <a:ea typeface="Arial" charset="0"/>
                    <a:cs typeface="Arial" charset="0"/>
                  </a:rPr>
                  <a:t>(4) Response Reconstruction by Client</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client reconnects to the cloud servers once they have completed step 3 and requests the heap based bitstrings they have produced.</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client computes S = </a:t>
                </a:r>
                <a14:m>
                  <m:oMath xmlns:m="http://schemas.openxmlformats.org/officeDocument/2006/math">
                    <m:sSub>
                      <m:sSubPr>
                        <m:ctrlPr>
                          <a:rPr lang="en-US" altLang="zh-CN" sz="2800" i="1" smtClean="0">
                            <a:latin typeface="Cambria Math" panose="02040503050406030204" pitchFamily="18" charset="0"/>
                            <a:cs typeface="Arial" charset="0"/>
                          </a:rPr>
                        </m:ctrlPr>
                      </m:sSubPr>
                      <m:e>
                        <m:r>
                          <a:rPr lang="en-CA" altLang="zh-CN" sz="2800" b="0" i="1" smtClean="0">
                            <a:latin typeface="Cambria Math" panose="02040503050406030204" pitchFamily="18" charset="0"/>
                            <a:cs typeface="Arial" charset="0"/>
                          </a:rPr>
                          <m:t>𝑆</m:t>
                        </m:r>
                      </m:e>
                      <m:sub>
                        <m:r>
                          <a:rPr lang="en-CA" altLang="zh-CN" sz="2800" b="0" i="1" smtClean="0">
                            <a:latin typeface="Cambria Math" panose="02040503050406030204" pitchFamily="18" charset="0"/>
                            <a:cs typeface="Arial" charset="0"/>
                          </a:rPr>
                          <m:t>1</m:t>
                        </m:r>
                      </m:sub>
                    </m:sSub>
                  </m:oMath>
                </a14:m>
                <a:r>
                  <a:rPr lang="en-US" altLang="zh-CN" sz="2800" dirty="0">
                    <a:latin typeface="Arial" charset="0"/>
                    <a:ea typeface="Arial" charset="0"/>
                    <a:cs typeface="Arial" charset="0"/>
                  </a:rPr>
                  <a:t> ⊕ </a:t>
                </a:r>
                <a14:m>
                  <m:oMath xmlns:m="http://schemas.openxmlformats.org/officeDocument/2006/math">
                    <m:sSub>
                      <m:sSubPr>
                        <m:ctrlPr>
                          <a:rPr lang="en-US" altLang="zh-CN" sz="2800" i="1">
                            <a:latin typeface="Cambria Math" panose="02040503050406030204" pitchFamily="18" charset="0"/>
                            <a:cs typeface="Arial" charset="0"/>
                          </a:rPr>
                        </m:ctrlPr>
                      </m:sSubPr>
                      <m:e>
                        <m:r>
                          <a:rPr lang="en-CA" altLang="zh-CN" sz="2800" i="1">
                            <a:latin typeface="Cambria Math" panose="02040503050406030204" pitchFamily="18" charset="0"/>
                            <a:cs typeface="Arial" charset="0"/>
                          </a:rPr>
                          <m:t>𝑆</m:t>
                        </m:r>
                      </m:e>
                      <m:sub>
                        <m:r>
                          <a:rPr lang="en-CA" altLang="zh-CN" sz="2800" b="0" i="1" smtClean="0">
                            <a:latin typeface="Cambria Math" panose="02040503050406030204" pitchFamily="18" charset="0"/>
                            <a:cs typeface="Arial" charset="0"/>
                          </a:rPr>
                          <m:t>2</m:t>
                        </m:r>
                      </m:sub>
                    </m:sSub>
                  </m:oMath>
                </a14:m>
                <a:r>
                  <a:rPr lang="en-US" altLang="zh-CN" sz="2800" dirty="0">
                    <a:latin typeface="Arial" charset="0"/>
                    <a:ea typeface="Arial" charset="0"/>
                    <a:cs typeface="Arial" charset="0"/>
                  </a:rPr>
                  <a:t> to determine the path the machine learning model would have taken to make a classification.</a:t>
                </a:r>
              </a:p>
              <a:p>
                <a:pPr marL="457200" indent="-457200" algn="just">
                  <a:lnSpc>
                    <a:spcPct val="107000"/>
                  </a:lnSpc>
                  <a:spcAft>
                    <a:spcPts val="800"/>
                  </a:spcAft>
                  <a:buFont typeface="Arial" panose="020B0604020202020204" pitchFamily="34" charset="0"/>
                  <a:buChar char="•"/>
                </a:pPr>
                <a:r>
                  <a:rPr lang="en-US" altLang="zh-CN" sz="2800" dirty="0">
                    <a:latin typeface="Arial" charset="0"/>
                    <a:ea typeface="Arial" charset="0"/>
                    <a:cs typeface="Arial" charset="0"/>
                  </a:rPr>
                  <a:t>The client hashes the value and compares it with the published bloom filters. The bloom filter that has a match is decided to be the classification provided by the decision tree model.</a:t>
                </a:r>
              </a:p>
            </p:txBody>
          </p:sp>
        </mc:Choice>
        <mc:Fallback xmlns="">
          <p:sp>
            <p:nvSpPr>
              <p:cNvPr id="402" name="Rectangle 401">
                <a:extLst>
                  <a:ext uri="{FF2B5EF4-FFF2-40B4-BE49-F238E27FC236}">
                    <a16:creationId xmlns:a16="http://schemas.microsoft.com/office/drawing/2014/main" id="{54437049-24F3-4E93-8B94-F4E4DA405785}"/>
                  </a:ext>
                </a:extLst>
              </p:cNvPr>
              <p:cNvSpPr>
                <a:spLocks noRot="1" noChangeAspect="1" noMove="1" noResize="1" noEditPoints="1" noAdjustHandles="1" noChangeArrowheads="1" noChangeShapeType="1" noTextEdit="1"/>
              </p:cNvSpPr>
              <p:nvPr/>
            </p:nvSpPr>
            <p:spPr>
              <a:xfrm>
                <a:off x="21634247" y="14937204"/>
                <a:ext cx="9816240" cy="5437899"/>
              </a:xfrm>
              <a:prstGeom prst="rect">
                <a:avLst/>
              </a:prstGeom>
              <a:blipFill>
                <a:blip r:embed="rId8"/>
                <a:stretch>
                  <a:fillRect l="-1304" t="-1233" r="-1242" b="-2130"/>
                </a:stretch>
              </a:blipFill>
            </p:spPr>
            <p:txBody>
              <a:bodyPr/>
              <a:lstStyle/>
              <a:p>
                <a:r>
                  <a:rPr lang="en-CA">
                    <a:noFill/>
                  </a:rPr>
                  <a:t> </a:t>
                </a:r>
              </a:p>
            </p:txBody>
          </p:sp>
        </mc:Fallback>
      </mc:AlternateContent>
      <p:grpSp>
        <p:nvGrpSpPr>
          <p:cNvPr id="10" name="Group 9">
            <a:extLst>
              <a:ext uri="{FF2B5EF4-FFF2-40B4-BE49-F238E27FC236}">
                <a16:creationId xmlns:a16="http://schemas.microsoft.com/office/drawing/2014/main" id="{F7C1CD81-78FC-695F-B3E8-4314D2ADF8A3}"/>
              </a:ext>
            </a:extLst>
          </p:cNvPr>
          <p:cNvGrpSpPr/>
          <p:nvPr/>
        </p:nvGrpSpPr>
        <p:grpSpPr>
          <a:xfrm>
            <a:off x="16110149" y="7807753"/>
            <a:ext cx="2931233" cy="2217615"/>
            <a:chOff x="173755" y="4259410"/>
            <a:chExt cx="2943071" cy="2226571"/>
          </a:xfrm>
        </p:grpSpPr>
        <p:pic>
          <p:nvPicPr>
            <p:cNvPr id="14" name="Graphic 13" descr="Office worker male with solid fill">
              <a:extLst>
                <a:ext uri="{FF2B5EF4-FFF2-40B4-BE49-F238E27FC236}">
                  <a16:creationId xmlns:a16="http://schemas.microsoft.com/office/drawing/2014/main" id="{DD33F389-D0C6-D690-F55B-18C2BC2949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3627" y="4857132"/>
              <a:ext cx="914400" cy="914400"/>
            </a:xfrm>
            <a:prstGeom prst="rect">
              <a:avLst/>
            </a:prstGeom>
          </p:spPr>
        </p:pic>
        <p:grpSp>
          <p:nvGrpSpPr>
            <p:cNvPr id="15" name="Group 14">
              <a:extLst>
                <a:ext uri="{FF2B5EF4-FFF2-40B4-BE49-F238E27FC236}">
                  <a16:creationId xmlns:a16="http://schemas.microsoft.com/office/drawing/2014/main" id="{D156B93A-CC1B-3D3F-4E6D-A6AD12FF27BE}"/>
                </a:ext>
              </a:extLst>
            </p:cNvPr>
            <p:cNvGrpSpPr/>
            <p:nvPr/>
          </p:nvGrpSpPr>
          <p:grpSpPr>
            <a:xfrm>
              <a:off x="1489589" y="4849758"/>
              <a:ext cx="1471056" cy="833287"/>
              <a:chOff x="3765755" y="3138950"/>
              <a:chExt cx="2330245" cy="1319979"/>
            </a:xfrm>
            <a:solidFill>
              <a:srgbClr val="7030A0"/>
            </a:solidFill>
          </p:grpSpPr>
          <p:sp>
            <p:nvSpPr>
              <p:cNvPr id="17" name="Oval 16">
                <a:extLst>
                  <a:ext uri="{FF2B5EF4-FFF2-40B4-BE49-F238E27FC236}">
                    <a16:creationId xmlns:a16="http://schemas.microsoft.com/office/drawing/2014/main" id="{FA431A8F-939A-3864-14A8-B2FE290FA155}"/>
                  </a:ext>
                </a:extLst>
              </p:cNvPr>
              <p:cNvSpPr/>
              <p:nvPr/>
            </p:nvSpPr>
            <p:spPr>
              <a:xfrm>
                <a:off x="4778479" y="3138950"/>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Oval 28">
                <a:extLst>
                  <a:ext uri="{FF2B5EF4-FFF2-40B4-BE49-F238E27FC236}">
                    <a16:creationId xmlns:a16="http://schemas.microsoft.com/office/drawing/2014/main" id="{5747C35C-D2CD-B8C5-FA27-98661D8D23F5}"/>
                  </a:ext>
                </a:extLst>
              </p:cNvPr>
              <p:cNvSpPr/>
              <p:nvPr/>
            </p:nvSpPr>
            <p:spPr>
              <a:xfrm>
                <a:off x="4221697" y="3574027"/>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Oval 30">
                <a:extLst>
                  <a:ext uri="{FF2B5EF4-FFF2-40B4-BE49-F238E27FC236}">
                    <a16:creationId xmlns:a16="http://schemas.microsoft.com/office/drawing/2014/main" id="{F9A80CA5-CD55-7775-DDB0-67806A95D563}"/>
                  </a:ext>
                </a:extLst>
              </p:cNvPr>
              <p:cNvSpPr/>
              <p:nvPr/>
            </p:nvSpPr>
            <p:spPr>
              <a:xfrm>
                <a:off x="3765755" y="4065639"/>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Oval 31">
                <a:extLst>
                  <a:ext uri="{FF2B5EF4-FFF2-40B4-BE49-F238E27FC236}">
                    <a16:creationId xmlns:a16="http://schemas.microsoft.com/office/drawing/2014/main" id="{B9AEDF2A-D51D-4953-C1B7-933255BFE4C9}"/>
                  </a:ext>
                </a:extLst>
              </p:cNvPr>
              <p:cNvSpPr/>
              <p:nvPr/>
            </p:nvSpPr>
            <p:spPr>
              <a:xfrm>
                <a:off x="5309420" y="3574027"/>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Oval 32">
                <a:extLst>
                  <a:ext uri="{FF2B5EF4-FFF2-40B4-BE49-F238E27FC236}">
                    <a16:creationId xmlns:a16="http://schemas.microsoft.com/office/drawing/2014/main" id="{FAFD6F6D-80DA-5246-4B6B-A2E0396F2E7B}"/>
                  </a:ext>
                </a:extLst>
              </p:cNvPr>
              <p:cNvSpPr/>
              <p:nvPr/>
            </p:nvSpPr>
            <p:spPr>
              <a:xfrm>
                <a:off x="4537588" y="4065639"/>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Oval 33">
                <a:extLst>
                  <a:ext uri="{FF2B5EF4-FFF2-40B4-BE49-F238E27FC236}">
                    <a16:creationId xmlns:a16="http://schemas.microsoft.com/office/drawing/2014/main" id="{35BF62B7-4027-19AC-99F0-0C27F193C3B1}"/>
                  </a:ext>
                </a:extLst>
              </p:cNvPr>
              <p:cNvSpPr/>
              <p:nvPr/>
            </p:nvSpPr>
            <p:spPr>
              <a:xfrm>
                <a:off x="5053780" y="4065639"/>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Oval 34">
                <a:extLst>
                  <a:ext uri="{FF2B5EF4-FFF2-40B4-BE49-F238E27FC236}">
                    <a16:creationId xmlns:a16="http://schemas.microsoft.com/office/drawing/2014/main" id="{D10035D1-D4DA-1452-3793-CA39DC99CD17}"/>
                  </a:ext>
                </a:extLst>
              </p:cNvPr>
              <p:cNvSpPr/>
              <p:nvPr/>
            </p:nvSpPr>
            <p:spPr>
              <a:xfrm>
                <a:off x="5702710" y="4036142"/>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6" name="Rectangle 15">
              <a:extLst>
                <a:ext uri="{FF2B5EF4-FFF2-40B4-BE49-F238E27FC236}">
                  <a16:creationId xmlns:a16="http://schemas.microsoft.com/office/drawing/2014/main" id="{B7FA285D-4914-EFE9-0C83-EDB2B2E6E643}"/>
                </a:ext>
              </a:extLst>
            </p:cNvPr>
            <p:cNvSpPr/>
            <p:nvPr/>
          </p:nvSpPr>
          <p:spPr>
            <a:xfrm>
              <a:off x="173755" y="4259410"/>
              <a:ext cx="2943071" cy="2226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36" name="Graphic 35" descr="User with solid fill">
            <a:extLst>
              <a:ext uri="{FF2B5EF4-FFF2-40B4-BE49-F238E27FC236}">
                <a16:creationId xmlns:a16="http://schemas.microsoft.com/office/drawing/2014/main" id="{2C6A1D0D-7FCD-5A50-D438-5F28F69E1EA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6466091" y="11561494"/>
            <a:ext cx="914400" cy="914400"/>
          </a:xfrm>
          <a:prstGeom prst="rect">
            <a:avLst/>
          </a:prstGeom>
        </p:spPr>
      </p:pic>
      <p:sp>
        <p:nvSpPr>
          <p:cNvPr id="37" name="Rectangle 36">
            <a:extLst>
              <a:ext uri="{FF2B5EF4-FFF2-40B4-BE49-F238E27FC236}">
                <a16:creationId xmlns:a16="http://schemas.microsoft.com/office/drawing/2014/main" id="{2A891C2E-B18F-0F5B-AFD2-942FCD809A8A}"/>
              </a:ext>
            </a:extLst>
          </p:cNvPr>
          <p:cNvSpPr/>
          <p:nvPr/>
        </p:nvSpPr>
        <p:spPr>
          <a:xfrm>
            <a:off x="14593050" y="11128424"/>
            <a:ext cx="2943071" cy="14500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8" name="Graphic 37" descr="Help with solid fill">
            <a:extLst>
              <a:ext uri="{FF2B5EF4-FFF2-40B4-BE49-F238E27FC236}">
                <a16:creationId xmlns:a16="http://schemas.microsoft.com/office/drawing/2014/main" id="{0B0100F0-D66C-1A64-4DAC-DA32E4B79C3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4726985" y="11613882"/>
            <a:ext cx="914400" cy="914400"/>
          </a:xfrm>
          <a:prstGeom prst="rect">
            <a:avLst/>
          </a:prstGeom>
        </p:spPr>
      </p:pic>
      <p:grpSp>
        <p:nvGrpSpPr>
          <p:cNvPr id="77" name="Group 76">
            <a:extLst>
              <a:ext uri="{FF2B5EF4-FFF2-40B4-BE49-F238E27FC236}">
                <a16:creationId xmlns:a16="http://schemas.microsoft.com/office/drawing/2014/main" id="{F6B8568F-FED5-4247-14D3-E672C039EB02}"/>
              </a:ext>
            </a:extLst>
          </p:cNvPr>
          <p:cNvGrpSpPr/>
          <p:nvPr/>
        </p:nvGrpSpPr>
        <p:grpSpPr>
          <a:xfrm>
            <a:off x="0" y="25337432"/>
            <a:ext cx="31727570" cy="6445679"/>
            <a:chOff x="-173697" y="-13433241"/>
            <a:chExt cx="7759474" cy="17910920"/>
          </a:xfrm>
        </p:grpSpPr>
        <p:sp>
          <p:nvSpPr>
            <p:cNvPr id="78" name="AutoShape 4">
              <a:extLst>
                <a:ext uri="{FF2B5EF4-FFF2-40B4-BE49-F238E27FC236}">
                  <a16:creationId xmlns:a16="http://schemas.microsoft.com/office/drawing/2014/main" id="{080B9716-8D71-6713-A9F2-716E1138FC7F}"/>
                </a:ext>
              </a:extLst>
            </p:cNvPr>
            <p:cNvSpPr>
              <a:spLocks noChangeArrowheads="1"/>
            </p:cNvSpPr>
            <p:nvPr/>
          </p:nvSpPr>
          <p:spPr bwMode="auto">
            <a:xfrm>
              <a:off x="-110623" y="-13433241"/>
              <a:ext cx="7687695" cy="17910920"/>
            </a:xfrm>
            <a:prstGeom prst="roundRect">
              <a:avLst>
                <a:gd name="adj" fmla="val 1068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sp>
          <p:nvSpPr>
            <p:cNvPr id="79" name="Text Box 42">
              <a:extLst>
                <a:ext uri="{FF2B5EF4-FFF2-40B4-BE49-F238E27FC236}">
                  <a16:creationId xmlns:a16="http://schemas.microsoft.com/office/drawing/2014/main" id="{23B8B175-4D97-FD06-7BA1-98150E603B8B}"/>
                </a:ext>
              </a:extLst>
            </p:cNvPr>
            <p:cNvSpPr txBox="1">
              <a:spLocks noChangeArrowheads="1"/>
            </p:cNvSpPr>
            <p:nvPr/>
          </p:nvSpPr>
          <p:spPr bwMode="auto">
            <a:xfrm>
              <a:off x="-173697" y="-12919296"/>
              <a:ext cx="7759474" cy="1184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endParaRPr lang="en-US" sz="4000" b="1" dirty="0">
                <a:solidFill>
                  <a:schemeClr val="tx1"/>
                </a:solidFill>
              </a:endParaRPr>
            </a:p>
          </p:txBody>
        </p:sp>
      </p:grpSp>
      <p:pic>
        <p:nvPicPr>
          <p:cNvPr id="73" name="Graphic 72" descr="Cloud with solid fill">
            <a:extLst>
              <a:ext uri="{FF2B5EF4-FFF2-40B4-BE49-F238E27FC236}">
                <a16:creationId xmlns:a16="http://schemas.microsoft.com/office/drawing/2014/main" id="{69383576-2C51-09B1-9B1E-F734F9C016B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8597207" y="11729488"/>
            <a:ext cx="578411" cy="578411"/>
          </a:xfrm>
          <a:prstGeom prst="rect">
            <a:avLst/>
          </a:prstGeom>
        </p:spPr>
      </p:pic>
      <p:pic>
        <p:nvPicPr>
          <p:cNvPr id="74" name="Graphic 73" descr="Cloud with solid fill">
            <a:extLst>
              <a:ext uri="{FF2B5EF4-FFF2-40B4-BE49-F238E27FC236}">
                <a16:creationId xmlns:a16="http://schemas.microsoft.com/office/drawing/2014/main" id="{3EC26228-38D7-9D28-FA6D-8ACE302AB91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9274259" y="11729487"/>
            <a:ext cx="578411" cy="578411"/>
          </a:xfrm>
          <a:prstGeom prst="rect">
            <a:avLst/>
          </a:prstGeom>
        </p:spPr>
      </p:pic>
      <p:pic>
        <p:nvPicPr>
          <p:cNvPr id="19" name="Graphic 18" descr="Office worker male with solid fill">
            <a:extLst>
              <a:ext uri="{FF2B5EF4-FFF2-40B4-BE49-F238E27FC236}">
                <a16:creationId xmlns:a16="http://schemas.microsoft.com/office/drawing/2014/main" id="{CB83BDD1-BECD-9931-3519-610980C83FF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20221" y="27019019"/>
            <a:ext cx="1986696" cy="1986696"/>
          </a:xfrm>
          <a:prstGeom prst="rect">
            <a:avLst/>
          </a:prstGeom>
        </p:spPr>
      </p:pic>
      <p:grpSp>
        <p:nvGrpSpPr>
          <p:cNvPr id="20" name="Group 19">
            <a:extLst>
              <a:ext uri="{FF2B5EF4-FFF2-40B4-BE49-F238E27FC236}">
                <a16:creationId xmlns:a16="http://schemas.microsoft.com/office/drawing/2014/main" id="{9F2F6165-689E-7A9C-7C22-9C10EBB73D9D}"/>
              </a:ext>
            </a:extLst>
          </p:cNvPr>
          <p:cNvGrpSpPr/>
          <p:nvPr/>
        </p:nvGrpSpPr>
        <p:grpSpPr>
          <a:xfrm>
            <a:off x="3870747" y="27002998"/>
            <a:ext cx="3196130" cy="1810464"/>
            <a:chOff x="3765755" y="3138950"/>
            <a:chExt cx="2330245" cy="1319979"/>
          </a:xfrm>
          <a:solidFill>
            <a:srgbClr val="7030A0"/>
          </a:solidFill>
        </p:grpSpPr>
        <p:sp>
          <p:nvSpPr>
            <p:cNvPr id="22" name="Oval 21">
              <a:extLst>
                <a:ext uri="{FF2B5EF4-FFF2-40B4-BE49-F238E27FC236}">
                  <a16:creationId xmlns:a16="http://schemas.microsoft.com/office/drawing/2014/main" id="{BB60A065-093C-83E0-EFCF-9160352F3F96}"/>
                </a:ext>
              </a:extLst>
            </p:cNvPr>
            <p:cNvSpPr/>
            <p:nvPr/>
          </p:nvSpPr>
          <p:spPr>
            <a:xfrm>
              <a:off x="4778479" y="3138950"/>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a:extLst>
                <a:ext uri="{FF2B5EF4-FFF2-40B4-BE49-F238E27FC236}">
                  <a16:creationId xmlns:a16="http://schemas.microsoft.com/office/drawing/2014/main" id="{214C8C59-C77E-6E26-4BA9-16115E59A886}"/>
                </a:ext>
              </a:extLst>
            </p:cNvPr>
            <p:cNvSpPr/>
            <p:nvPr/>
          </p:nvSpPr>
          <p:spPr>
            <a:xfrm>
              <a:off x="4221697" y="3574027"/>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Oval 23">
              <a:extLst>
                <a:ext uri="{FF2B5EF4-FFF2-40B4-BE49-F238E27FC236}">
                  <a16:creationId xmlns:a16="http://schemas.microsoft.com/office/drawing/2014/main" id="{FF181A14-15C1-E630-ADDF-29BC74926F17}"/>
                </a:ext>
              </a:extLst>
            </p:cNvPr>
            <p:cNvSpPr/>
            <p:nvPr/>
          </p:nvSpPr>
          <p:spPr>
            <a:xfrm>
              <a:off x="3765755" y="4065639"/>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Oval 24">
              <a:extLst>
                <a:ext uri="{FF2B5EF4-FFF2-40B4-BE49-F238E27FC236}">
                  <a16:creationId xmlns:a16="http://schemas.microsoft.com/office/drawing/2014/main" id="{CBD77A95-CEFD-AA4A-A0A2-3CC371FF4D20}"/>
                </a:ext>
              </a:extLst>
            </p:cNvPr>
            <p:cNvSpPr/>
            <p:nvPr/>
          </p:nvSpPr>
          <p:spPr>
            <a:xfrm>
              <a:off x="5309420" y="3574027"/>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Oval 25">
              <a:extLst>
                <a:ext uri="{FF2B5EF4-FFF2-40B4-BE49-F238E27FC236}">
                  <a16:creationId xmlns:a16="http://schemas.microsoft.com/office/drawing/2014/main" id="{9B4EAA15-BFBB-0579-C816-EC57462C1C2D}"/>
                </a:ext>
              </a:extLst>
            </p:cNvPr>
            <p:cNvSpPr/>
            <p:nvPr/>
          </p:nvSpPr>
          <p:spPr>
            <a:xfrm>
              <a:off x="4537588" y="4065639"/>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Oval 26">
              <a:extLst>
                <a:ext uri="{FF2B5EF4-FFF2-40B4-BE49-F238E27FC236}">
                  <a16:creationId xmlns:a16="http://schemas.microsoft.com/office/drawing/2014/main" id="{B0C03300-A7F9-2F6B-2394-CD6A70E74BE0}"/>
                </a:ext>
              </a:extLst>
            </p:cNvPr>
            <p:cNvSpPr/>
            <p:nvPr/>
          </p:nvSpPr>
          <p:spPr>
            <a:xfrm>
              <a:off x="5053780" y="4065639"/>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Oval 27">
              <a:extLst>
                <a:ext uri="{FF2B5EF4-FFF2-40B4-BE49-F238E27FC236}">
                  <a16:creationId xmlns:a16="http://schemas.microsoft.com/office/drawing/2014/main" id="{F1372CAD-D61C-EA4D-E8E5-A07E63982850}"/>
                </a:ext>
              </a:extLst>
            </p:cNvPr>
            <p:cNvSpPr/>
            <p:nvPr/>
          </p:nvSpPr>
          <p:spPr>
            <a:xfrm>
              <a:off x="5702710" y="4036142"/>
              <a:ext cx="393290" cy="39329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Rectangle 20">
            <a:extLst>
              <a:ext uri="{FF2B5EF4-FFF2-40B4-BE49-F238E27FC236}">
                <a16:creationId xmlns:a16="http://schemas.microsoft.com/office/drawing/2014/main" id="{D582CE60-58B0-7FE0-6D00-3F5A5639C087}"/>
              </a:ext>
            </a:extLst>
          </p:cNvPr>
          <p:cNvSpPr/>
          <p:nvPr/>
        </p:nvSpPr>
        <p:spPr>
          <a:xfrm>
            <a:off x="1011865" y="25783200"/>
            <a:ext cx="6394343" cy="48376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TextBox 74">
            <a:extLst>
              <a:ext uri="{FF2B5EF4-FFF2-40B4-BE49-F238E27FC236}">
                <a16:creationId xmlns:a16="http://schemas.microsoft.com/office/drawing/2014/main" id="{2A2507EF-1C5D-FBB1-2B26-AE660B351928}"/>
              </a:ext>
            </a:extLst>
          </p:cNvPr>
          <p:cNvSpPr txBox="1"/>
          <p:nvPr/>
        </p:nvSpPr>
        <p:spPr>
          <a:xfrm flipH="1">
            <a:off x="2737460" y="25844543"/>
            <a:ext cx="2731353" cy="830997"/>
          </a:xfrm>
          <a:prstGeom prst="rect">
            <a:avLst/>
          </a:prstGeom>
          <a:noFill/>
        </p:spPr>
        <p:txBody>
          <a:bodyPr wrap="square" rtlCol="0">
            <a:spAutoFit/>
          </a:bodyPr>
          <a:lstStyle/>
          <a:p>
            <a:pPr algn="ctr"/>
            <a:r>
              <a:rPr lang="en-CA" sz="4800" dirty="0"/>
              <a:t>Provider</a:t>
            </a:r>
            <a:endParaRPr lang="en-CA" dirty="0"/>
          </a:p>
        </p:txBody>
      </p:sp>
      <p:sp>
        <p:nvSpPr>
          <p:cNvPr id="76" name="TextBox 75">
            <a:extLst>
              <a:ext uri="{FF2B5EF4-FFF2-40B4-BE49-F238E27FC236}">
                <a16:creationId xmlns:a16="http://schemas.microsoft.com/office/drawing/2014/main" id="{AB406B14-75D3-3B6C-AE15-DB87CECCFF69}"/>
              </a:ext>
            </a:extLst>
          </p:cNvPr>
          <p:cNvSpPr txBox="1"/>
          <p:nvPr/>
        </p:nvSpPr>
        <p:spPr>
          <a:xfrm flipH="1">
            <a:off x="3816882" y="28902383"/>
            <a:ext cx="3455074" cy="553998"/>
          </a:xfrm>
          <a:prstGeom prst="rect">
            <a:avLst/>
          </a:prstGeom>
          <a:noFill/>
        </p:spPr>
        <p:txBody>
          <a:bodyPr wrap="square" rtlCol="0">
            <a:spAutoFit/>
          </a:bodyPr>
          <a:lstStyle/>
          <a:p>
            <a:pPr algn="ctr"/>
            <a:r>
              <a:rPr lang="en-CA" sz="3000" dirty="0"/>
              <a:t>Decision Tree Model</a:t>
            </a:r>
          </a:p>
        </p:txBody>
      </p:sp>
      <p:grpSp>
        <p:nvGrpSpPr>
          <p:cNvPr id="117" name="Group 116">
            <a:extLst>
              <a:ext uri="{FF2B5EF4-FFF2-40B4-BE49-F238E27FC236}">
                <a16:creationId xmlns:a16="http://schemas.microsoft.com/office/drawing/2014/main" id="{B80AA2E5-F8EE-D93E-C1BF-8952E3F81520}"/>
              </a:ext>
            </a:extLst>
          </p:cNvPr>
          <p:cNvGrpSpPr/>
          <p:nvPr/>
        </p:nvGrpSpPr>
        <p:grpSpPr>
          <a:xfrm>
            <a:off x="12117643" y="26580564"/>
            <a:ext cx="3736228" cy="3095926"/>
            <a:chOff x="3340162" y="95021"/>
            <a:chExt cx="2687072" cy="2226571"/>
          </a:xfrm>
        </p:grpSpPr>
        <p:pic>
          <p:nvPicPr>
            <p:cNvPr id="118" name="Graphic 117" descr="Cloud with solid fill">
              <a:extLst>
                <a:ext uri="{FF2B5EF4-FFF2-40B4-BE49-F238E27FC236}">
                  <a16:creationId xmlns:a16="http://schemas.microsoft.com/office/drawing/2014/main" id="{44E1F5C4-074C-904F-CEBC-B1C312A8EDE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394493" y="324047"/>
              <a:ext cx="578411" cy="578411"/>
            </a:xfrm>
            <a:prstGeom prst="rect">
              <a:avLst/>
            </a:prstGeom>
          </p:spPr>
        </p:pic>
        <p:grpSp>
          <p:nvGrpSpPr>
            <p:cNvPr id="119" name="Group 118">
              <a:extLst>
                <a:ext uri="{FF2B5EF4-FFF2-40B4-BE49-F238E27FC236}">
                  <a16:creationId xmlns:a16="http://schemas.microsoft.com/office/drawing/2014/main" id="{0957A9CA-BF3A-4FB7-5CB9-67736A5EECC8}"/>
                </a:ext>
              </a:extLst>
            </p:cNvPr>
            <p:cNvGrpSpPr/>
            <p:nvPr/>
          </p:nvGrpSpPr>
          <p:grpSpPr>
            <a:xfrm>
              <a:off x="3447093" y="932080"/>
              <a:ext cx="2473210" cy="772810"/>
              <a:chOff x="3637730" y="921803"/>
              <a:chExt cx="2473210" cy="772810"/>
            </a:xfrm>
          </p:grpSpPr>
          <p:grpSp>
            <p:nvGrpSpPr>
              <p:cNvPr id="121" name="Group 120">
                <a:extLst>
                  <a:ext uri="{FF2B5EF4-FFF2-40B4-BE49-F238E27FC236}">
                    <a16:creationId xmlns:a16="http://schemas.microsoft.com/office/drawing/2014/main" id="{CEB2ED11-8AA2-54A7-624E-1D568F6DF6EA}"/>
                  </a:ext>
                </a:extLst>
              </p:cNvPr>
              <p:cNvGrpSpPr/>
              <p:nvPr/>
            </p:nvGrpSpPr>
            <p:grpSpPr>
              <a:xfrm>
                <a:off x="4661095" y="921803"/>
                <a:ext cx="486588" cy="119412"/>
                <a:chOff x="1222075" y="1651926"/>
                <a:chExt cx="486588" cy="119412"/>
              </a:xfrm>
            </p:grpSpPr>
            <p:sp>
              <p:nvSpPr>
                <p:cNvPr id="417" name="Rectangle 416">
                  <a:extLst>
                    <a:ext uri="{FF2B5EF4-FFF2-40B4-BE49-F238E27FC236}">
                      <a16:creationId xmlns:a16="http://schemas.microsoft.com/office/drawing/2014/main" id="{EF887F40-B941-94A5-D60A-0CE6A20C7AC4}"/>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8" name="Rectangle 417">
                  <a:extLst>
                    <a:ext uri="{FF2B5EF4-FFF2-40B4-BE49-F238E27FC236}">
                      <a16:creationId xmlns:a16="http://schemas.microsoft.com/office/drawing/2014/main" id="{E1892A4D-5C04-4149-EB37-A94D30AA2DB2}"/>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9" name="Rectangle 418">
                  <a:extLst>
                    <a:ext uri="{FF2B5EF4-FFF2-40B4-BE49-F238E27FC236}">
                      <a16:creationId xmlns:a16="http://schemas.microsoft.com/office/drawing/2014/main" id="{8450B32F-3741-1513-80DA-37F61B7F1A99}"/>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0" name="Rectangle 419">
                  <a:extLst>
                    <a:ext uri="{FF2B5EF4-FFF2-40B4-BE49-F238E27FC236}">
                      <a16:creationId xmlns:a16="http://schemas.microsoft.com/office/drawing/2014/main" id="{BCA2DB74-6012-D93B-AE63-97025D85437B}"/>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22" name="Group 121">
                <a:extLst>
                  <a:ext uri="{FF2B5EF4-FFF2-40B4-BE49-F238E27FC236}">
                    <a16:creationId xmlns:a16="http://schemas.microsoft.com/office/drawing/2014/main" id="{CD1E8AC4-6A4D-6388-E2AD-25E5BDAF8613}"/>
                  </a:ext>
                </a:extLst>
              </p:cNvPr>
              <p:cNvGrpSpPr/>
              <p:nvPr/>
            </p:nvGrpSpPr>
            <p:grpSpPr>
              <a:xfrm>
                <a:off x="3970933" y="1256452"/>
                <a:ext cx="486588" cy="119412"/>
                <a:chOff x="1222075" y="1651926"/>
                <a:chExt cx="486588" cy="119412"/>
              </a:xfrm>
            </p:grpSpPr>
            <p:sp>
              <p:nvSpPr>
                <p:cNvPr id="413" name="Rectangle 412">
                  <a:extLst>
                    <a:ext uri="{FF2B5EF4-FFF2-40B4-BE49-F238E27FC236}">
                      <a16:creationId xmlns:a16="http://schemas.microsoft.com/office/drawing/2014/main" id="{DD3B3758-7854-96AF-BE10-8999BC80A067}"/>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4" name="Rectangle 413">
                  <a:extLst>
                    <a:ext uri="{FF2B5EF4-FFF2-40B4-BE49-F238E27FC236}">
                      <a16:creationId xmlns:a16="http://schemas.microsoft.com/office/drawing/2014/main" id="{11FB441E-2D9F-DBE8-5321-DBD488F6E964}"/>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5" name="Rectangle 414">
                  <a:extLst>
                    <a:ext uri="{FF2B5EF4-FFF2-40B4-BE49-F238E27FC236}">
                      <a16:creationId xmlns:a16="http://schemas.microsoft.com/office/drawing/2014/main" id="{D42DF854-E445-0C33-D9EB-1F367E1F160E}"/>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6" name="Rectangle 415">
                  <a:extLst>
                    <a:ext uri="{FF2B5EF4-FFF2-40B4-BE49-F238E27FC236}">
                      <a16:creationId xmlns:a16="http://schemas.microsoft.com/office/drawing/2014/main" id="{2FD9BF6E-7B74-23E3-1711-7330CB5AE8ED}"/>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23" name="Group 122">
                <a:extLst>
                  <a:ext uri="{FF2B5EF4-FFF2-40B4-BE49-F238E27FC236}">
                    <a16:creationId xmlns:a16="http://schemas.microsoft.com/office/drawing/2014/main" id="{FCAB7AA8-02D1-5082-5610-8FA71D16882B}"/>
                  </a:ext>
                </a:extLst>
              </p:cNvPr>
              <p:cNvGrpSpPr/>
              <p:nvPr/>
            </p:nvGrpSpPr>
            <p:grpSpPr>
              <a:xfrm>
                <a:off x="5315732" y="1248580"/>
                <a:ext cx="486588" cy="119412"/>
                <a:chOff x="1222075" y="1651926"/>
                <a:chExt cx="486588" cy="119412"/>
              </a:xfrm>
            </p:grpSpPr>
            <p:sp>
              <p:nvSpPr>
                <p:cNvPr id="408" name="Rectangle 407">
                  <a:extLst>
                    <a:ext uri="{FF2B5EF4-FFF2-40B4-BE49-F238E27FC236}">
                      <a16:creationId xmlns:a16="http://schemas.microsoft.com/office/drawing/2014/main" id="{1A3043F1-8601-E727-332C-A53F60E10CCF}"/>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0" name="Rectangle 409">
                  <a:extLst>
                    <a:ext uri="{FF2B5EF4-FFF2-40B4-BE49-F238E27FC236}">
                      <a16:creationId xmlns:a16="http://schemas.microsoft.com/office/drawing/2014/main" id="{3D0504D9-3227-2388-DDA4-14E10596A528}"/>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1" name="Rectangle 410">
                  <a:extLst>
                    <a:ext uri="{FF2B5EF4-FFF2-40B4-BE49-F238E27FC236}">
                      <a16:creationId xmlns:a16="http://schemas.microsoft.com/office/drawing/2014/main" id="{64AC4166-EF70-36BB-A4C4-4645B2676B44}"/>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2" name="Rectangle 411">
                  <a:extLst>
                    <a:ext uri="{FF2B5EF4-FFF2-40B4-BE49-F238E27FC236}">
                      <a16:creationId xmlns:a16="http://schemas.microsoft.com/office/drawing/2014/main" id="{3E3F25B8-2A44-80C4-F598-DB974FDEFAC8}"/>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24" name="Group 123">
                <a:extLst>
                  <a:ext uri="{FF2B5EF4-FFF2-40B4-BE49-F238E27FC236}">
                    <a16:creationId xmlns:a16="http://schemas.microsoft.com/office/drawing/2014/main" id="{87865484-3248-9220-83A4-A9FF39372274}"/>
                  </a:ext>
                </a:extLst>
              </p:cNvPr>
              <p:cNvGrpSpPr/>
              <p:nvPr/>
            </p:nvGrpSpPr>
            <p:grpSpPr>
              <a:xfrm>
                <a:off x="3637730" y="1575201"/>
                <a:ext cx="486588" cy="119412"/>
                <a:chOff x="1222075" y="1651926"/>
                <a:chExt cx="486588" cy="119412"/>
              </a:xfrm>
            </p:grpSpPr>
            <p:sp>
              <p:nvSpPr>
                <p:cNvPr id="404" name="Rectangle 403">
                  <a:extLst>
                    <a:ext uri="{FF2B5EF4-FFF2-40B4-BE49-F238E27FC236}">
                      <a16:creationId xmlns:a16="http://schemas.microsoft.com/office/drawing/2014/main" id="{26EE30C2-60BD-5496-CA6C-5E42EE9EA603}"/>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5" name="Rectangle 404">
                  <a:extLst>
                    <a:ext uri="{FF2B5EF4-FFF2-40B4-BE49-F238E27FC236}">
                      <a16:creationId xmlns:a16="http://schemas.microsoft.com/office/drawing/2014/main" id="{11D72771-00FE-65C5-3CE1-E3D87B2FC248}"/>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6" name="Rectangle 405">
                  <a:extLst>
                    <a:ext uri="{FF2B5EF4-FFF2-40B4-BE49-F238E27FC236}">
                      <a16:creationId xmlns:a16="http://schemas.microsoft.com/office/drawing/2014/main" id="{BD1BA8AF-884B-74D0-A854-271FA8D545CD}"/>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7" name="Rectangle 406">
                  <a:extLst>
                    <a:ext uri="{FF2B5EF4-FFF2-40B4-BE49-F238E27FC236}">
                      <a16:creationId xmlns:a16="http://schemas.microsoft.com/office/drawing/2014/main" id="{3D14BE9B-8485-101E-A0AC-676D63422C48}"/>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25" name="Group 124">
                <a:extLst>
                  <a:ext uri="{FF2B5EF4-FFF2-40B4-BE49-F238E27FC236}">
                    <a16:creationId xmlns:a16="http://schemas.microsoft.com/office/drawing/2014/main" id="{FE6FE773-2E29-6A7C-8AB3-898027C3B7CE}"/>
                  </a:ext>
                </a:extLst>
              </p:cNvPr>
              <p:cNvGrpSpPr/>
              <p:nvPr/>
            </p:nvGrpSpPr>
            <p:grpSpPr>
              <a:xfrm>
                <a:off x="4290996" y="1573625"/>
                <a:ext cx="486588" cy="119412"/>
                <a:chOff x="1222075" y="1651926"/>
                <a:chExt cx="486588" cy="119412"/>
              </a:xfrm>
            </p:grpSpPr>
            <p:sp>
              <p:nvSpPr>
                <p:cNvPr id="396" name="Rectangle 395">
                  <a:extLst>
                    <a:ext uri="{FF2B5EF4-FFF2-40B4-BE49-F238E27FC236}">
                      <a16:creationId xmlns:a16="http://schemas.microsoft.com/office/drawing/2014/main" id="{E1238658-82EF-9BBE-E059-900453969801}"/>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9" name="Rectangle 398">
                  <a:extLst>
                    <a:ext uri="{FF2B5EF4-FFF2-40B4-BE49-F238E27FC236}">
                      <a16:creationId xmlns:a16="http://schemas.microsoft.com/office/drawing/2014/main" id="{913F6ACF-768A-307C-6265-A8A42A783480}"/>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1" name="Rectangle 400">
                  <a:extLst>
                    <a:ext uri="{FF2B5EF4-FFF2-40B4-BE49-F238E27FC236}">
                      <a16:creationId xmlns:a16="http://schemas.microsoft.com/office/drawing/2014/main" id="{6B9B57C3-B377-5A96-EC38-6323C5B89953}"/>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3" name="Rectangle 402">
                  <a:extLst>
                    <a:ext uri="{FF2B5EF4-FFF2-40B4-BE49-F238E27FC236}">
                      <a16:creationId xmlns:a16="http://schemas.microsoft.com/office/drawing/2014/main" id="{F3C53710-D468-4916-0273-A91444AC8953}"/>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26" name="Group 125">
                <a:extLst>
                  <a:ext uri="{FF2B5EF4-FFF2-40B4-BE49-F238E27FC236}">
                    <a16:creationId xmlns:a16="http://schemas.microsoft.com/office/drawing/2014/main" id="{9C92D88E-65AC-6799-B0A9-E35348B439E0}"/>
                  </a:ext>
                </a:extLst>
              </p:cNvPr>
              <p:cNvGrpSpPr/>
              <p:nvPr/>
            </p:nvGrpSpPr>
            <p:grpSpPr>
              <a:xfrm>
                <a:off x="5031194" y="1573413"/>
                <a:ext cx="486588" cy="119412"/>
                <a:chOff x="1222075" y="1651926"/>
                <a:chExt cx="486588" cy="119412"/>
              </a:xfrm>
            </p:grpSpPr>
            <p:sp>
              <p:nvSpPr>
                <p:cNvPr id="392" name="Rectangle 391">
                  <a:extLst>
                    <a:ext uri="{FF2B5EF4-FFF2-40B4-BE49-F238E27FC236}">
                      <a16:creationId xmlns:a16="http://schemas.microsoft.com/office/drawing/2014/main" id="{0F047C9A-2575-E200-1F81-FCA1B3C3C7F2}"/>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3" name="Rectangle 392">
                  <a:extLst>
                    <a:ext uri="{FF2B5EF4-FFF2-40B4-BE49-F238E27FC236}">
                      <a16:creationId xmlns:a16="http://schemas.microsoft.com/office/drawing/2014/main" id="{A12238D6-9C54-DC4F-A143-768FDCC0D1D8}"/>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4" name="Rectangle 393">
                  <a:extLst>
                    <a:ext uri="{FF2B5EF4-FFF2-40B4-BE49-F238E27FC236}">
                      <a16:creationId xmlns:a16="http://schemas.microsoft.com/office/drawing/2014/main" id="{D4A486A9-0184-E3C4-5B74-CC714CC713DE}"/>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5" name="Rectangle 394">
                  <a:extLst>
                    <a:ext uri="{FF2B5EF4-FFF2-40B4-BE49-F238E27FC236}">
                      <a16:creationId xmlns:a16="http://schemas.microsoft.com/office/drawing/2014/main" id="{00DC0110-0DC8-D3F7-4C2B-E94B2E13D7C1}"/>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27" name="Group 126">
                <a:extLst>
                  <a:ext uri="{FF2B5EF4-FFF2-40B4-BE49-F238E27FC236}">
                    <a16:creationId xmlns:a16="http://schemas.microsoft.com/office/drawing/2014/main" id="{4D900B80-01DD-767C-22BE-0C3314A249D1}"/>
                  </a:ext>
                </a:extLst>
              </p:cNvPr>
              <p:cNvGrpSpPr/>
              <p:nvPr/>
            </p:nvGrpSpPr>
            <p:grpSpPr>
              <a:xfrm>
                <a:off x="5624352" y="1568047"/>
                <a:ext cx="486588" cy="119412"/>
                <a:chOff x="1222075" y="1651926"/>
                <a:chExt cx="486588" cy="119412"/>
              </a:xfrm>
            </p:grpSpPr>
            <p:sp>
              <p:nvSpPr>
                <p:cNvPr id="384" name="Rectangle 383">
                  <a:extLst>
                    <a:ext uri="{FF2B5EF4-FFF2-40B4-BE49-F238E27FC236}">
                      <a16:creationId xmlns:a16="http://schemas.microsoft.com/office/drawing/2014/main" id="{9A944A62-AC58-79F6-945B-B0322A85F69E}"/>
                    </a:ext>
                  </a:extLst>
                </p:cNvPr>
                <p:cNvSpPr/>
                <p:nvPr/>
              </p:nvSpPr>
              <p:spPr>
                <a:xfrm>
                  <a:off x="1222075" y="1651926"/>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5" name="Rectangle 384">
                  <a:extLst>
                    <a:ext uri="{FF2B5EF4-FFF2-40B4-BE49-F238E27FC236}">
                      <a16:creationId xmlns:a16="http://schemas.microsoft.com/office/drawing/2014/main" id="{C864C35A-2FFB-D326-CE4F-9F804ED9C130}"/>
                    </a:ext>
                  </a:extLst>
                </p:cNvPr>
                <p:cNvSpPr/>
                <p:nvPr/>
              </p:nvSpPr>
              <p:spPr>
                <a:xfrm>
                  <a:off x="1341799" y="1654849"/>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6" name="Rectangle 385">
                  <a:extLst>
                    <a:ext uri="{FF2B5EF4-FFF2-40B4-BE49-F238E27FC236}">
                      <a16:creationId xmlns:a16="http://schemas.microsoft.com/office/drawing/2014/main" id="{4C9D7328-1B65-9089-3468-3FE1E0A4C2F5}"/>
                    </a:ext>
                  </a:extLst>
                </p:cNvPr>
                <p:cNvSpPr/>
                <p:nvPr/>
              </p:nvSpPr>
              <p:spPr>
                <a:xfrm>
                  <a:off x="1472450"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1" name="Rectangle 390">
                  <a:extLst>
                    <a:ext uri="{FF2B5EF4-FFF2-40B4-BE49-F238E27FC236}">
                      <a16:creationId xmlns:a16="http://schemas.microsoft.com/office/drawing/2014/main" id="{3ABA2A5A-BA47-9C12-67E3-4D7F87BA52E0}"/>
                    </a:ext>
                  </a:extLst>
                </p:cNvPr>
                <p:cNvSpPr/>
                <p:nvPr/>
              </p:nvSpPr>
              <p:spPr>
                <a:xfrm>
                  <a:off x="1592174" y="1653600"/>
                  <a:ext cx="116489" cy="1164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sp>
          <p:nvSpPr>
            <p:cNvPr id="120" name="Rectangle 119">
              <a:extLst>
                <a:ext uri="{FF2B5EF4-FFF2-40B4-BE49-F238E27FC236}">
                  <a16:creationId xmlns:a16="http://schemas.microsoft.com/office/drawing/2014/main" id="{49F15BB9-6981-CF69-FACE-9CCC7D47DAA9}"/>
                </a:ext>
              </a:extLst>
            </p:cNvPr>
            <p:cNvSpPr/>
            <p:nvPr/>
          </p:nvSpPr>
          <p:spPr>
            <a:xfrm>
              <a:off x="3340162" y="95021"/>
              <a:ext cx="2687072" cy="2226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21" name="Group 420">
            <a:extLst>
              <a:ext uri="{FF2B5EF4-FFF2-40B4-BE49-F238E27FC236}">
                <a16:creationId xmlns:a16="http://schemas.microsoft.com/office/drawing/2014/main" id="{8F19F49D-F8BC-0194-C97D-29C5C52FA551}"/>
              </a:ext>
            </a:extLst>
          </p:cNvPr>
          <p:cNvGrpSpPr/>
          <p:nvPr/>
        </p:nvGrpSpPr>
        <p:grpSpPr>
          <a:xfrm>
            <a:off x="16417912" y="26580563"/>
            <a:ext cx="3736228" cy="3095926"/>
            <a:chOff x="6183119" y="95021"/>
            <a:chExt cx="2687072" cy="2226571"/>
          </a:xfrm>
        </p:grpSpPr>
        <p:pic>
          <p:nvPicPr>
            <p:cNvPr id="422" name="Graphic 421" descr="Cloud with solid fill">
              <a:extLst>
                <a:ext uri="{FF2B5EF4-FFF2-40B4-BE49-F238E27FC236}">
                  <a16:creationId xmlns:a16="http://schemas.microsoft.com/office/drawing/2014/main" id="{7C3D9931-4AAA-4B57-D1A9-39DD8CFB4F9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237450" y="324047"/>
              <a:ext cx="578411" cy="578411"/>
            </a:xfrm>
            <a:prstGeom prst="rect">
              <a:avLst/>
            </a:prstGeom>
          </p:spPr>
        </p:pic>
        <p:grpSp>
          <p:nvGrpSpPr>
            <p:cNvPr id="423" name="Group 422">
              <a:extLst>
                <a:ext uri="{FF2B5EF4-FFF2-40B4-BE49-F238E27FC236}">
                  <a16:creationId xmlns:a16="http://schemas.microsoft.com/office/drawing/2014/main" id="{21D39849-1688-ACA4-D7B4-0599B40AC9CC}"/>
                </a:ext>
              </a:extLst>
            </p:cNvPr>
            <p:cNvGrpSpPr/>
            <p:nvPr/>
          </p:nvGrpSpPr>
          <p:grpSpPr>
            <a:xfrm>
              <a:off x="6290050" y="932080"/>
              <a:ext cx="2473210" cy="772810"/>
              <a:chOff x="3637730" y="921803"/>
              <a:chExt cx="2473210" cy="772810"/>
            </a:xfrm>
            <a:solidFill>
              <a:srgbClr val="00B0F0"/>
            </a:solidFill>
          </p:grpSpPr>
          <p:grpSp>
            <p:nvGrpSpPr>
              <p:cNvPr id="425" name="Group 424">
                <a:extLst>
                  <a:ext uri="{FF2B5EF4-FFF2-40B4-BE49-F238E27FC236}">
                    <a16:creationId xmlns:a16="http://schemas.microsoft.com/office/drawing/2014/main" id="{020960B2-72F1-8CDC-4DAA-B8A863FABAD7}"/>
                  </a:ext>
                </a:extLst>
              </p:cNvPr>
              <p:cNvGrpSpPr/>
              <p:nvPr/>
            </p:nvGrpSpPr>
            <p:grpSpPr>
              <a:xfrm>
                <a:off x="4661095" y="921803"/>
                <a:ext cx="486588" cy="119412"/>
                <a:chOff x="1222075" y="1651926"/>
                <a:chExt cx="486588" cy="119412"/>
              </a:xfrm>
              <a:grpFill/>
            </p:grpSpPr>
            <p:sp>
              <p:nvSpPr>
                <p:cNvPr id="456" name="Rectangle 455">
                  <a:extLst>
                    <a:ext uri="{FF2B5EF4-FFF2-40B4-BE49-F238E27FC236}">
                      <a16:creationId xmlns:a16="http://schemas.microsoft.com/office/drawing/2014/main" id="{5B01A6A8-011A-A9A3-7D91-F860AA8BEE03}"/>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7" name="Rectangle 456">
                  <a:extLst>
                    <a:ext uri="{FF2B5EF4-FFF2-40B4-BE49-F238E27FC236}">
                      <a16:creationId xmlns:a16="http://schemas.microsoft.com/office/drawing/2014/main" id="{60A600D3-4868-9174-C2FA-5B6926C5B75E}"/>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8" name="Rectangle 457">
                  <a:extLst>
                    <a:ext uri="{FF2B5EF4-FFF2-40B4-BE49-F238E27FC236}">
                      <a16:creationId xmlns:a16="http://schemas.microsoft.com/office/drawing/2014/main" id="{3C73ECCC-0952-E33A-AEF8-B4728D31F20C}"/>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9" name="Rectangle 458">
                  <a:extLst>
                    <a:ext uri="{FF2B5EF4-FFF2-40B4-BE49-F238E27FC236}">
                      <a16:creationId xmlns:a16="http://schemas.microsoft.com/office/drawing/2014/main" id="{BD74D103-140A-EA36-9DD0-0AFD330C9B5F}"/>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26" name="Group 425">
                <a:extLst>
                  <a:ext uri="{FF2B5EF4-FFF2-40B4-BE49-F238E27FC236}">
                    <a16:creationId xmlns:a16="http://schemas.microsoft.com/office/drawing/2014/main" id="{324D0B88-9945-29EF-B014-C9C53CB932AC}"/>
                  </a:ext>
                </a:extLst>
              </p:cNvPr>
              <p:cNvGrpSpPr/>
              <p:nvPr/>
            </p:nvGrpSpPr>
            <p:grpSpPr>
              <a:xfrm>
                <a:off x="3970933" y="1256452"/>
                <a:ext cx="486588" cy="119412"/>
                <a:chOff x="1222075" y="1651926"/>
                <a:chExt cx="486588" cy="119412"/>
              </a:xfrm>
              <a:grpFill/>
            </p:grpSpPr>
            <p:sp>
              <p:nvSpPr>
                <p:cNvPr id="452" name="Rectangle 451">
                  <a:extLst>
                    <a:ext uri="{FF2B5EF4-FFF2-40B4-BE49-F238E27FC236}">
                      <a16:creationId xmlns:a16="http://schemas.microsoft.com/office/drawing/2014/main" id="{5AA4448F-759B-E321-E805-0E382E0032D9}"/>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3" name="Rectangle 452">
                  <a:extLst>
                    <a:ext uri="{FF2B5EF4-FFF2-40B4-BE49-F238E27FC236}">
                      <a16:creationId xmlns:a16="http://schemas.microsoft.com/office/drawing/2014/main" id="{690203FB-A025-5F5D-FC61-1988B2D9D870}"/>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4" name="Rectangle 453">
                  <a:extLst>
                    <a:ext uri="{FF2B5EF4-FFF2-40B4-BE49-F238E27FC236}">
                      <a16:creationId xmlns:a16="http://schemas.microsoft.com/office/drawing/2014/main" id="{7896BAA8-4B5C-54E4-F966-E57D92587331}"/>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5" name="Rectangle 454">
                  <a:extLst>
                    <a:ext uri="{FF2B5EF4-FFF2-40B4-BE49-F238E27FC236}">
                      <a16:creationId xmlns:a16="http://schemas.microsoft.com/office/drawing/2014/main" id="{84844D12-3622-9058-EAA6-188C095E9F1A}"/>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27" name="Group 426">
                <a:extLst>
                  <a:ext uri="{FF2B5EF4-FFF2-40B4-BE49-F238E27FC236}">
                    <a16:creationId xmlns:a16="http://schemas.microsoft.com/office/drawing/2014/main" id="{41E9EE3F-C96C-828C-478C-84999DFF72B5}"/>
                  </a:ext>
                </a:extLst>
              </p:cNvPr>
              <p:cNvGrpSpPr/>
              <p:nvPr/>
            </p:nvGrpSpPr>
            <p:grpSpPr>
              <a:xfrm>
                <a:off x="5315732" y="1248580"/>
                <a:ext cx="486588" cy="119412"/>
                <a:chOff x="1222075" y="1651926"/>
                <a:chExt cx="486588" cy="119412"/>
              </a:xfrm>
              <a:grpFill/>
            </p:grpSpPr>
            <p:sp>
              <p:nvSpPr>
                <p:cNvPr id="448" name="Rectangle 447">
                  <a:extLst>
                    <a:ext uri="{FF2B5EF4-FFF2-40B4-BE49-F238E27FC236}">
                      <a16:creationId xmlns:a16="http://schemas.microsoft.com/office/drawing/2014/main" id="{47F09682-AFD1-B144-0D86-2C6421C96932}"/>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9" name="Rectangle 448">
                  <a:extLst>
                    <a:ext uri="{FF2B5EF4-FFF2-40B4-BE49-F238E27FC236}">
                      <a16:creationId xmlns:a16="http://schemas.microsoft.com/office/drawing/2014/main" id="{4CAAC979-F3CF-5101-4642-15C2A5D8EE57}"/>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0" name="Rectangle 449">
                  <a:extLst>
                    <a:ext uri="{FF2B5EF4-FFF2-40B4-BE49-F238E27FC236}">
                      <a16:creationId xmlns:a16="http://schemas.microsoft.com/office/drawing/2014/main" id="{F0DE6664-5AEA-99EF-AFE5-0F9E8FCA380A}"/>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1" name="Rectangle 450">
                  <a:extLst>
                    <a:ext uri="{FF2B5EF4-FFF2-40B4-BE49-F238E27FC236}">
                      <a16:creationId xmlns:a16="http://schemas.microsoft.com/office/drawing/2014/main" id="{C399A3C5-8C47-91B8-397D-DCC0D26261A2}"/>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28" name="Group 427">
                <a:extLst>
                  <a:ext uri="{FF2B5EF4-FFF2-40B4-BE49-F238E27FC236}">
                    <a16:creationId xmlns:a16="http://schemas.microsoft.com/office/drawing/2014/main" id="{2823B3DE-6AF1-EF29-FB2C-EBFE51B60A3C}"/>
                  </a:ext>
                </a:extLst>
              </p:cNvPr>
              <p:cNvGrpSpPr/>
              <p:nvPr/>
            </p:nvGrpSpPr>
            <p:grpSpPr>
              <a:xfrm>
                <a:off x="3637730" y="1575201"/>
                <a:ext cx="486588" cy="119412"/>
                <a:chOff x="1222075" y="1651926"/>
                <a:chExt cx="486588" cy="119412"/>
              </a:xfrm>
              <a:grpFill/>
            </p:grpSpPr>
            <p:sp>
              <p:nvSpPr>
                <p:cNvPr id="444" name="Rectangle 443">
                  <a:extLst>
                    <a:ext uri="{FF2B5EF4-FFF2-40B4-BE49-F238E27FC236}">
                      <a16:creationId xmlns:a16="http://schemas.microsoft.com/office/drawing/2014/main" id="{15B4B7A6-EC9E-3724-96A6-6364F2D98BC0}"/>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5" name="Rectangle 444">
                  <a:extLst>
                    <a:ext uri="{FF2B5EF4-FFF2-40B4-BE49-F238E27FC236}">
                      <a16:creationId xmlns:a16="http://schemas.microsoft.com/office/drawing/2014/main" id="{F7D71143-EF9E-5321-348F-E5FF41AA0319}"/>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6" name="Rectangle 445">
                  <a:extLst>
                    <a:ext uri="{FF2B5EF4-FFF2-40B4-BE49-F238E27FC236}">
                      <a16:creationId xmlns:a16="http://schemas.microsoft.com/office/drawing/2014/main" id="{3CB76A30-B982-415F-7D03-A015EF6F5F6C}"/>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7" name="Rectangle 446">
                  <a:extLst>
                    <a:ext uri="{FF2B5EF4-FFF2-40B4-BE49-F238E27FC236}">
                      <a16:creationId xmlns:a16="http://schemas.microsoft.com/office/drawing/2014/main" id="{2B900883-B1AE-B028-837C-BF1094184174}"/>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29" name="Group 428">
                <a:extLst>
                  <a:ext uri="{FF2B5EF4-FFF2-40B4-BE49-F238E27FC236}">
                    <a16:creationId xmlns:a16="http://schemas.microsoft.com/office/drawing/2014/main" id="{36FF023A-002A-3C86-7D8C-8F30C3539DB1}"/>
                  </a:ext>
                </a:extLst>
              </p:cNvPr>
              <p:cNvGrpSpPr/>
              <p:nvPr/>
            </p:nvGrpSpPr>
            <p:grpSpPr>
              <a:xfrm>
                <a:off x="4290996" y="1573625"/>
                <a:ext cx="486588" cy="119412"/>
                <a:chOff x="1222075" y="1651926"/>
                <a:chExt cx="486588" cy="119412"/>
              </a:xfrm>
              <a:grpFill/>
            </p:grpSpPr>
            <p:sp>
              <p:nvSpPr>
                <p:cNvPr id="440" name="Rectangle 439">
                  <a:extLst>
                    <a:ext uri="{FF2B5EF4-FFF2-40B4-BE49-F238E27FC236}">
                      <a16:creationId xmlns:a16="http://schemas.microsoft.com/office/drawing/2014/main" id="{84CA9F80-39F2-D679-8D75-15CFDC80F382}"/>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1" name="Rectangle 440">
                  <a:extLst>
                    <a:ext uri="{FF2B5EF4-FFF2-40B4-BE49-F238E27FC236}">
                      <a16:creationId xmlns:a16="http://schemas.microsoft.com/office/drawing/2014/main" id="{A794C27C-9BE5-E768-73CA-16F468903248}"/>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2" name="Rectangle 441">
                  <a:extLst>
                    <a:ext uri="{FF2B5EF4-FFF2-40B4-BE49-F238E27FC236}">
                      <a16:creationId xmlns:a16="http://schemas.microsoft.com/office/drawing/2014/main" id="{02733A0C-D4F6-1B9F-B93C-23B70F4FFC6E}"/>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3" name="Rectangle 442">
                  <a:extLst>
                    <a:ext uri="{FF2B5EF4-FFF2-40B4-BE49-F238E27FC236}">
                      <a16:creationId xmlns:a16="http://schemas.microsoft.com/office/drawing/2014/main" id="{4A097ACC-96E6-CB4A-3DB1-4C124D5D5868}"/>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30" name="Group 429">
                <a:extLst>
                  <a:ext uri="{FF2B5EF4-FFF2-40B4-BE49-F238E27FC236}">
                    <a16:creationId xmlns:a16="http://schemas.microsoft.com/office/drawing/2014/main" id="{34134D4F-885F-EC59-E8B4-AC195480B8C5}"/>
                  </a:ext>
                </a:extLst>
              </p:cNvPr>
              <p:cNvGrpSpPr/>
              <p:nvPr/>
            </p:nvGrpSpPr>
            <p:grpSpPr>
              <a:xfrm>
                <a:off x="5031194" y="1573413"/>
                <a:ext cx="486588" cy="119412"/>
                <a:chOff x="1222075" y="1651926"/>
                <a:chExt cx="486588" cy="119412"/>
              </a:xfrm>
              <a:grpFill/>
            </p:grpSpPr>
            <p:sp>
              <p:nvSpPr>
                <p:cNvPr id="436" name="Rectangle 435">
                  <a:extLst>
                    <a:ext uri="{FF2B5EF4-FFF2-40B4-BE49-F238E27FC236}">
                      <a16:creationId xmlns:a16="http://schemas.microsoft.com/office/drawing/2014/main" id="{61492F57-DBBD-D62A-A96C-64D44DB2814C}"/>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7" name="Rectangle 436">
                  <a:extLst>
                    <a:ext uri="{FF2B5EF4-FFF2-40B4-BE49-F238E27FC236}">
                      <a16:creationId xmlns:a16="http://schemas.microsoft.com/office/drawing/2014/main" id="{2E8119EF-2B03-8620-16FB-20EA41B636AA}"/>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8" name="Rectangle 437">
                  <a:extLst>
                    <a:ext uri="{FF2B5EF4-FFF2-40B4-BE49-F238E27FC236}">
                      <a16:creationId xmlns:a16="http://schemas.microsoft.com/office/drawing/2014/main" id="{F361A85B-F957-46F3-120A-04821AADFE51}"/>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9" name="Rectangle 438">
                  <a:extLst>
                    <a:ext uri="{FF2B5EF4-FFF2-40B4-BE49-F238E27FC236}">
                      <a16:creationId xmlns:a16="http://schemas.microsoft.com/office/drawing/2014/main" id="{37423519-461D-1757-636B-94CCB7A692C8}"/>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31" name="Group 430">
                <a:extLst>
                  <a:ext uri="{FF2B5EF4-FFF2-40B4-BE49-F238E27FC236}">
                    <a16:creationId xmlns:a16="http://schemas.microsoft.com/office/drawing/2014/main" id="{DFA93F1C-DCA4-81A0-19B5-0D8C1208BE46}"/>
                  </a:ext>
                </a:extLst>
              </p:cNvPr>
              <p:cNvGrpSpPr/>
              <p:nvPr/>
            </p:nvGrpSpPr>
            <p:grpSpPr>
              <a:xfrm>
                <a:off x="5624352" y="1568047"/>
                <a:ext cx="486588" cy="119412"/>
                <a:chOff x="1222075" y="1651926"/>
                <a:chExt cx="486588" cy="119412"/>
              </a:xfrm>
              <a:grpFill/>
            </p:grpSpPr>
            <p:sp>
              <p:nvSpPr>
                <p:cNvPr id="432" name="Rectangle 431">
                  <a:extLst>
                    <a:ext uri="{FF2B5EF4-FFF2-40B4-BE49-F238E27FC236}">
                      <a16:creationId xmlns:a16="http://schemas.microsoft.com/office/drawing/2014/main" id="{CCB6E806-6C94-5442-DDDB-72B61F743165}"/>
                    </a:ext>
                  </a:extLst>
                </p:cNvPr>
                <p:cNvSpPr/>
                <p:nvPr/>
              </p:nvSpPr>
              <p:spPr>
                <a:xfrm>
                  <a:off x="1222075" y="1651926"/>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3" name="Rectangle 432">
                  <a:extLst>
                    <a:ext uri="{FF2B5EF4-FFF2-40B4-BE49-F238E27FC236}">
                      <a16:creationId xmlns:a16="http://schemas.microsoft.com/office/drawing/2014/main" id="{E055F27C-4599-D542-3E20-FCA57FDCA39A}"/>
                    </a:ext>
                  </a:extLst>
                </p:cNvPr>
                <p:cNvSpPr/>
                <p:nvPr/>
              </p:nvSpPr>
              <p:spPr>
                <a:xfrm>
                  <a:off x="1341799" y="1654849"/>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4" name="Rectangle 433">
                  <a:extLst>
                    <a:ext uri="{FF2B5EF4-FFF2-40B4-BE49-F238E27FC236}">
                      <a16:creationId xmlns:a16="http://schemas.microsoft.com/office/drawing/2014/main" id="{6972E1C4-2899-9F01-A639-A5AD6B5439C1}"/>
                    </a:ext>
                  </a:extLst>
                </p:cNvPr>
                <p:cNvSpPr/>
                <p:nvPr/>
              </p:nvSpPr>
              <p:spPr>
                <a:xfrm>
                  <a:off x="1472450"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5" name="Rectangle 434">
                  <a:extLst>
                    <a:ext uri="{FF2B5EF4-FFF2-40B4-BE49-F238E27FC236}">
                      <a16:creationId xmlns:a16="http://schemas.microsoft.com/office/drawing/2014/main" id="{8722668E-54C1-0226-11CD-1FA4F626840E}"/>
                    </a:ext>
                  </a:extLst>
                </p:cNvPr>
                <p:cNvSpPr/>
                <p:nvPr/>
              </p:nvSpPr>
              <p:spPr>
                <a:xfrm>
                  <a:off x="1592174" y="1653600"/>
                  <a:ext cx="116489" cy="11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sp>
          <p:nvSpPr>
            <p:cNvPr id="424" name="Rectangle 423">
              <a:extLst>
                <a:ext uri="{FF2B5EF4-FFF2-40B4-BE49-F238E27FC236}">
                  <a16:creationId xmlns:a16="http://schemas.microsoft.com/office/drawing/2014/main" id="{BCC43DDD-6693-9421-39BD-A4F06F370EC5}"/>
                </a:ext>
              </a:extLst>
            </p:cNvPr>
            <p:cNvSpPr/>
            <p:nvPr/>
          </p:nvSpPr>
          <p:spPr>
            <a:xfrm>
              <a:off x="6183119" y="95021"/>
              <a:ext cx="2687072" cy="2226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1" name="Rectangle 80">
            <a:extLst>
              <a:ext uri="{FF2B5EF4-FFF2-40B4-BE49-F238E27FC236}">
                <a16:creationId xmlns:a16="http://schemas.microsoft.com/office/drawing/2014/main" id="{4E02A7E8-66EE-A907-F7A3-308954870F9D}"/>
              </a:ext>
            </a:extLst>
          </p:cNvPr>
          <p:cNvSpPr/>
          <p:nvPr/>
        </p:nvSpPr>
        <p:spPr>
          <a:xfrm>
            <a:off x="11449360" y="25783753"/>
            <a:ext cx="9420921" cy="48376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2" name="TextBox 81">
            <a:extLst>
              <a:ext uri="{FF2B5EF4-FFF2-40B4-BE49-F238E27FC236}">
                <a16:creationId xmlns:a16="http://schemas.microsoft.com/office/drawing/2014/main" id="{3C648425-CE93-C1F2-934C-82C76E9D573C}"/>
              </a:ext>
            </a:extLst>
          </p:cNvPr>
          <p:cNvSpPr txBox="1"/>
          <p:nvPr/>
        </p:nvSpPr>
        <p:spPr>
          <a:xfrm>
            <a:off x="11083256" y="25781352"/>
            <a:ext cx="10153128" cy="830997"/>
          </a:xfrm>
          <a:prstGeom prst="rect">
            <a:avLst/>
          </a:prstGeom>
          <a:noFill/>
        </p:spPr>
        <p:txBody>
          <a:bodyPr wrap="square" rtlCol="0">
            <a:spAutoFit/>
          </a:bodyPr>
          <a:lstStyle/>
          <a:p>
            <a:pPr algn="ctr"/>
            <a:r>
              <a:rPr lang="en-CA" sz="4800" dirty="0"/>
              <a:t>Cloud Servers</a:t>
            </a:r>
          </a:p>
        </p:txBody>
      </p:sp>
      <p:sp>
        <p:nvSpPr>
          <p:cNvPr id="84" name="TextBox 83">
            <a:extLst>
              <a:ext uri="{FF2B5EF4-FFF2-40B4-BE49-F238E27FC236}">
                <a16:creationId xmlns:a16="http://schemas.microsoft.com/office/drawing/2014/main" id="{A4751A6A-BCAE-1BE0-B0A5-1892384544F7}"/>
              </a:ext>
            </a:extLst>
          </p:cNvPr>
          <p:cNvSpPr txBox="1"/>
          <p:nvPr/>
        </p:nvSpPr>
        <p:spPr>
          <a:xfrm>
            <a:off x="12556981" y="28740386"/>
            <a:ext cx="2996835" cy="1015663"/>
          </a:xfrm>
          <a:prstGeom prst="rect">
            <a:avLst/>
          </a:prstGeom>
          <a:noFill/>
        </p:spPr>
        <p:txBody>
          <a:bodyPr wrap="square">
            <a:spAutoFit/>
          </a:bodyPr>
          <a:lstStyle/>
          <a:p>
            <a:pPr algn="ctr"/>
            <a:r>
              <a:rPr lang="en-CA" sz="3000" dirty="0"/>
              <a:t>Bloom Filter Modified Tree</a:t>
            </a:r>
          </a:p>
        </p:txBody>
      </p:sp>
      <p:sp>
        <p:nvSpPr>
          <p:cNvPr id="2" name="TextBox 1">
            <a:extLst>
              <a:ext uri="{FF2B5EF4-FFF2-40B4-BE49-F238E27FC236}">
                <a16:creationId xmlns:a16="http://schemas.microsoft.com/office/drawing/2014/main" id="{750B789B-BF5D-C359-3C51-7125B9BE558C}"/>
              </a:ext>
            </a:extLst>
          </p:cNvPr>
          <p:cNvSpPr txBox="1"/>
          <p:nvPr/>
        </p:nvSpPr>
        <p:spPr>
          <a:xfrm>
            <a:off x="16776652" y="28765559"/>
            <a:ext cx="2996835" cy="1015663"/>
          </a:xfrm>
          <a:prstGeom prst="rect">
            <a:avLst/>
          </a:prstGeom>
          <a:noFill/>
        </p:spPr>
        <p:txBody>
          <a:bodyPr wrap="square">
            <a:spAutoFit/>
          </a:bodyPr>
          <a:lstStyle/>
          <a:p>
            <a:pPr algn="ctr"/>
            <a:r>
              <a:rPr lang="en-CA" sz="3000" dirty="0"/>
              <a:t>Bloom Filter Modified Tree</a:t>
            </a:r>
          </a:p>
        </p:txBody>
      </p:sp>
      <p:sp>
        <p:nvSpPr>
          <p:cNvPr id="5" name="TextBox 4">
            <a:extLst>
              <a:ext uri="{FF2B5EF4-FFF2-40B4-BE49-F238E27FC236}">
                <a16:creationId xmlns:a16="http://schemas.microsoft.com/office/drawing/2014/main" id="{1AB6B82F-CE1E-9388-2D26-C5E84FABE3A8}"/>
              </a:ext>
            </a:extLst>
          </p:cNvPr>
          <p:cNvSpPr txBox="1"/>
          <p:nvPr/>
        </p:nvSpPr>
        <p:spPr>
          <a:xfrm>
            <a:off x="16661141" y="7758424"/>
            <a:ext cx="1766377" cy="553998"/>
          </a:xfrm>
          <a:prstGeom prst="rect">
            <a:avLst/>
          </a:prstGeom>
          <a:noFill/>
        </p:spPr>
        <p:txBody>
          <a:bodyPr wrap="square">
            <a:spAutoFit/>
          </a:bodyPr>
          <a:lstStyle/>
          <a:p>
            <a:pPr algn="ctr"/>
            <a:r>
              <a:rPr lang="en-CA" sz="3000" dirty="0"/>
              <a:t>Provider</a:t>
            </a:r>
          </a:p>
        </p:txBody>
      </p:sp>
      <p:sp>
        <p:nvSpPr>
          <p:cNvPr id="6" name="TextBox 5">
            <a:extLst>
              <a:ext uri="{FF2B5EF4-FFF2-40B4-BE49-F238E27FC236}">
                <a16:creationId xmlns:a16="http://schemas.microsoft.com/office/drawing/2014/main" id="{53E80B4B-32D7-8EC3-10C4-C19B0BBC377F}"/>
              </a:ext>
            </a:extLst>
          </p:cNvPr>
          <p:cNvSpPr txBox="1"/>
          <p:nvPr/>
        </p:nvSpPr>
        <p:spPr>
          <a:xfrm>
            <a:off x="15196867" y="11055820"/>
            <a:ext cx="1766377" cy="553998"/>
          </a:xfrm>
          <a:prstGeom prst="rect">
            <a:avLst/>
          </a:prstGeom>
          <a:noFill/>
        </p:spPr>
        <p:txBody>
          <a:bodyPr wrap="square">
            <a:spAutoFit/>
          </a:bodyPr>
          <a:lstStyle/>
          <a:p>
            <a:pPr algn="ctr"/>
            <a:r>
              <a:rPr lang="en-CA" sz="3000" dirty="0"/>
              <a:t>Client</a:t>
            </a:r>
          </a:p>
        </p:txBody>
      </p:sp>
      <p:sp>
        <p:nvSpPr>
          <p:cNvPr id="39" name="TextBox 38">
            <a:extLst>
              <a:ext uri="{FF2B5EF4-FFF2-40B4-BE49-F238E27FC236}">
                <a16:creationId xmlns:a16="http://schemas.microsoft.com/office/drawing/2014/main" id="{C60F2019-579E-5EEC-2316-5B9240E80010}"/>
              </a:ext>
            </a:extLst>
          </p:cNvPr>
          <p:cNvSpPr txBox="1"/>
          <p:nvPr/>
        </p:nvSpPr>
        <p:spPr>
          <a:xfrm>
            <a:off x="17986494" y="11063868"/>
            <a:ext cx="2452153" cy="553998"/>
          </a:xfrm>
          <a:prstGeom prst="rect">
            <a:avLst/>
          </a:prstGeom>
          <a:noFill/>
        </p:spPr>
        <p:txBody>
          <a:bodyPr wrap="square">
            <a:spAutoFit/>
          </a:bodyPr>
          <a:lstStyle/>
          <a:p>
            <a:pPr algn="ctr"/>
            <a:r>
              <a:rPr lang="en-CA" sz="3000" dirty="0"/>
              <a:t>Cloud Servers</a:t>
            </a:r>
          </a:p>
        </p:txBody>
      </p:sp>
      <p:sp>
        <p:nvSpPr>
          <p:cNvPr id="40" name="Rectangle 39">
            <a:extLst>
              <a:ext uri="{FF2B5EF4-FFF2-40B4-BE49-F238E27FC236}">
                <a16:creationId xmlns:a16="http://schemas.microsoft.com/office/drawing/2014/main" id="{E2980BCF-EA29-E458-EF97-F28C5F9C1635}"/>
              </a:ext>
            </a:extLst>
          </p:cNvPr>
          <p:cNvSpPr/>
          <p:nvPr/>
        </p:nvSpPr>
        <p:spPr>
          <a:xfrm>
            <a:off x="17741036" y="11128424"/>
            <a:ext cx="2943071" cy="14500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5" name="Straight Arrow Connector 44">
            <a:extLst>
              <a:ext uri="{FF2B5EF4-FFF2-40B4-BE49-F238E27FC236}">
                <a16:creationId xmlns:a16="http://schemas.microsoft.com/office/drawing/2014/main" id="{1A8434B1-23AF-189C-1251-6D60A022957A}"/>
              </a:ext>
            </a:extLst>
          </p:cNvPr>
          <p:cNvCxnSpPr>
            <a:cxnSpLocks/>
            <a:stCxn id="21" idx="3"/>
            <a:endCxn id="81" idx="1"/>
          </p:cNvCxnSpPr>
          <p:nvPr/>
        </p:nvCxnSpPr>
        <p:spPr>
          <a:xfrm>
            <a:off x="7406208" y="28202010"/>
            <a:ext cx="4043152" cy="5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9602024-FEAF-D44E-1BC0-C643589DBF04}"/>
              </a:ext>
            </a:extLst>
          </p:cNvPr>
          <p:cNvSpPr txBox="1"/>
          <p:nvPr/>
        </p:nvSpPr>
        <p:spPr>
          <a:xfrm>
            <a:off x="7663356" y="27621332"/>
            <a:ext cx="3509302" cy="553998"/>
          </a:xfrm>
          <a:prstGeom prst="rect">
            <a:avLst/>
          </a:prstGeom>
          <a:noFill/>
        </p:spPr>
        <p:txBody>
          <a:bodyPr wrap="square" rtlCol="0">
            <a:spAutoFit/>
          </a:bodyPr>
          <a:lstStyle/>
          <a:p>
            <a:pPr algn="ctr"/>
            <a:r>
              <a:rPr lang="en-US" sz="3000" dirty="0"/>
              <a:t>(1) Uploads model to</a:t>
            </a:r>
          </a:p>
        </p:txBody>
      </p:sp>
      <p:grpSp>
        <p:nvGrpSpPr>
          <p:cNvPr id="57" name="Group 56">
            <a:extLst>
              <a:ext uri="{FF2B5EF4-FFF2-40B4-BE49-F238E27FC236}">
                <a16:creationId xmlns:a16="http://schemas.microsoft.com/office/drawing/2014/main" id="{F52DFA80-D21B-A8E0-DC73-AC97AF40C013}"/>
              </a:ext>
            </a:extLst>
          </p:cNvPr>
          <p:cNvGrpSpPr/>
          <p:nvPr/>
        </p:nvGrpSpPr>
        <p:grpSpPr>
          <a:xfrm>
            <a:off x="23673921" y="29129440"/>
            <a:ext cx="2943071" cy="1450015"/>
            <a:chOff x="23781253" y="27559654"/>
            <a:chExt cx="2943071" cy="1450015"/>
          </a:xfrm>
        </p:grpSpPr>
        <p:pic>
          <p:nvPicPr>
            <p:cNvPr id="7" name="Graphic 6" descr="User with solid fill">
              <a:extLst>
                <a:ext uri="{FF2B5EF4-FFF2-40B4-BE49-F238E27FC236}">
                  <a16:creationId xmlns:a16="http://schemas.microsoft.com/office/drawing/2014/main" id="{54A79423-F9B7-569A-4AFF-BF1A62873BD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5786472" y="28021541"/>
              <a:ext cx="914400" cy="914400"/>
            </a:xfrm>
            <a:prstGeom prst="rect">
              <a:avLst/>
            </a:prstGeom>
          </p:spPr>
        </p:pic>
        <p:sp>
          <p:nvSpPr>
            <p:cNvPr id="8" name="Rectangle 7">
              <a:extLst>
                <a:ext uri="{FF2B5EF4-FFF2-40B4-BE49-F238E27FC236}">
                  <a16:creationId xmlns:a16="http://schemas.microsoft.com/office/drawing/2014/main" id="{E6FECF04-C742-9449-FFFD-E224800C3FB3}"/>
                </a:ext>
              </a:extLst>
            </p:cNvPr>
            <p:cNvSpPr/>
            <p:nvPr/>
          </p:nvSpPr>
          <p:spPr>
            <a:xfrm>
              <a:off x="23781253" y="27559654"/>
              <a:ext cx="2943071" cy="14500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Graphic 8" descr="Help with solid fill">
              <a:extLst>
                <a:ext uri="{FF2B5EF4-FFF2-40B4-BE49-F238E27FC236}">
                  <a16:creationId xmlns:a16="http://schemas.microsoft.com/office/drawing/2014/main" id="{44C5516D-7317-E5FE-89ED-F75D5953894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047366" y="28073929"/>
              <a:ext cx="914400" cy="914400"/>
            </a:xfrm>
            <a:prstGeom prst="rect">
              <a:avLst/>
            </a:prstGeom>
          </p:spPr>
        </p:pic>
      </p:grpSp>
      <p:cxnSp>
        <p:nvCxnSpPr>
          <p:cNvPr id="59" name="Elbow Connector 58">
            <a:extLst>
              <a:ext uri="{FF2B5EF4-FFF2-40B4-BE49-F238E27FC236}">
                <a16:creationId xmlns:a16="http://schemas.microsoft.com/office/drawing/2014/main" id="{BCBFB0CF-18B2-BFC6-A777-2147E700F9CD}"/>
              </a:ext>
            </a:extLst>
          </p:cNvPr>
          <p:cNvCxnSpPr>
            <a:cxnSpLocks/>
            <a:stCxn id="81" idx="3"/>
            <a:endCxn id="461" idx="0"/>
          </p:cNvCxnSpPr>
          <p:nvPr/>
        </p:nvCxnSpPr>
        <p:spPr>
          <a:xfrm flipV="1">
            <a:off x="20870281" y="26496562"/>
            <a:ext cx="4275176" cy="1706001"/>
          </a:xfrm>
          <a:prstGeom prst="bentConnector4">
            <a:avLst>
              <a:gd name="adj1" fmla="val 32790"/>
              <a:gd name="adj2" fmla="val 15518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a:extLst>
              <a:ext uri="{FF2B5EF4-FFF2-40B4-BE49-F238E27FC236}">
                <a16:creationId xmlns:a16="http://schemas.microsoft.com/office/drawing/2014/main" id="{FF5F852E-D99D-B881-C407-042FEB1B78BF}"/>
              </a:ext>
            </a:extLst>
          </p:cNvPr>
          <p:cNvCxnSpPr>
            <a:stCxn id="8" idx="2"/>
            <a:endCxn id="81" idx="3"/>
          </p:cNvCxnSpPr>
          <p:nvPr/>
        </p:nvCxnSpPr>
        <p:spPr>
          <a:xfrm rot="5400000" flipH="1">
            <a:off x="21819423" y="27253421"/>
            <a:ext cx="2376892" cy="4275176"/>
          </a:xfrm>
          <a:prstGeom prst="bentConnector4">
            <a:avLst>
              <a:gd name="adj1" fmla="val -9618"/>
              <a:gd name="adj2" fmla="val 67210"/>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F04BBF00-6A26-68F9-4F8E-80F5ACB889F5}"/>
              </a:ext>
            </a:extLst>
          </p:cNvPr>
          <p:cNvSpPr txBox="1"/>
          <p:nvPr/>
        </p:nvSpPr>
        <p:spPr>
          <a:xfrm>
            <a:off x="21919270" y="30800082"/>
            <a:ext cx="3509302" cy="553998"/>
          </a:xfrm>
          <a:prstGeom prst="rect">
            <a:avLst/>
          </a:prstGeom>
          <a:noFill/>
        </p:spPr>
        <p:txBody>
          <a:bodyPr wrap="square" rtlCol="0">
            <a:spAutoFit/>
          </a:bodyPr>
          <a:lstStyle/>
          <a:p>
            <a:pPr algn="ctr"/>
            <a:r>
              <a:rPr lang="en-US" sz="3000" dirty="0"/>
              <a:t>(2) Submits query to</a:t>
            </a:r>
          </a:p>
        </p:txBody>
      </p:sp>
      <p:sp>
        <p:nvSpPr>
          <p:cNvPr id="61" name="TextBox 60">
            <a:extLst>
              <a:ext uri="{FF2B5EF4-FFF2-40B4-BE49-F238E27FC236}">
                <a16:creationId xmlns:a16="http://schemas.microsoft.com/office/drawing/2014/main" id="{943A1049-0114-F5F5-2033-A851B6880ACD}"/>
              </a:ext>
            </a:extLst>
          </p:cNvPr>
          <p:cNvSpPr txBox="1"/>
          <p:nvPr/>
        </p:nvSpPr>
        <p:spPr>
          <a:xfrm>
            <a:off x="22179944" y="25519188"/>
            <a:ext cx="2756586" cy="1015663"/>
          </a:xfrm>
          <a:prstGeom prst="rect">
            <a:avLst/>
          </a:prstGeom>
          <a:noFill/>
        </p:spPr>
        <p:txBody>
          <a:bodyPr wrap="square" rtlCol="0">
            <a:spAutoFit/>
          </a:bodyPr>
          <a:lstStyle/>
          <a:p>
            <a:pPr algn="ctr"/>
            <a:r>
              <a:rPr lang="en-US" sz="3000" dirty="0"/>
              <a:t>(3) Produces path bitstring</a:t>
            </a:r>
          </a:p>
        </p:txBody>
      </p:sp>
      <mc:AlternateContent xmlns:mc="http://schemas.openxmlformats.org/markup-compatibility/2006">
        <mc:Choice xmlns:a14="http://schemas.microsoft.com/office/drawing/2010/main" Requires="a14">
          <p:sp>
            <p:nvSpPr>
              <p:cNvPr id="63" name="TextBox 62">
                <a:extLst>
                  <a:ext uri="{FF2B5EF4-FFF2-40B4-BE49-F238E27FC236}">
                    <a16:creationId xmlns:a16="http://schemas.microsoft.com/office/drawing/2014/main" id="{4265CFE3-E6CD-A37D-BD40-366A5745F5A4}"/>
                  </a:ext>
                </a:extLst>
              </p:cNvPr>
              <p:cNvSpPr txBox="1"/>
              <p:nvPr/>
            </p:nvSpPr>
            <p:spPr>
              <a:xfrm>
                <a:off x="23801860" y="26679516"/>
                <a:ext cx="2687194" cy="553998"/>
              </a:xfrm>
              <a:prstGeom prst="rect">
                <a:avLst/>
              </a:prstGeom>
              <a:noFill/>
              <a:ln>
                <a:solidFill>
                  <a:schemeClr val="tx1"/>
                </a:solidFill>
              </a:ln>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3000" i="1" smtClean="0">
                              <a:latin typeface="Cambria Math" panose="02040503050406030204" pitchFamily="18" charset="0"/>
                            </a:rPr>
                          </m:ctrlPr>
                        </m:sSubPr>
                        <m:e>
                          <m:r>
                            <a:rPr lang="en-CA" sz="3000" b="0" i="1" smtClean="0">
                              <a:latin typeface="Cambria Math" panose="02040503050406030204" pitchFamily="18" charset="0"/>
                            </a:rPr>
                            <m:t>𝑆</m:t>
                          </m:r>
                        </m:e>
                        <m:sub>
                          <m:r>
                            <a:rPr lang="en-CA" sz="3000" b="0" i="1" smtClean="0">
                              <a:latin typeface="Cambria Math" panose="02040503050406030204" pitchFamily="18" charset="0"/>
                            </a:rPr>
                            <m:t>1</m:t>
                          </m:r>
                        </m:sub>
                      </m:sSub>
                      <m:r>
                        <a:rPr lang="en-CA" sz="3000" b="0" i="1" smtClean="0">
                          <a:latin typeface="Cambria Math" panose="02040503050406030204" pitchFamily="18" charset="0"/>
                        </a:rPr>
                        <m:t> </m:t>
                      </m:r>
                      <m:r>
                        <a:rPr lang="en-CA" sz="3000" b="0" i="0" smtClean="0">
                          <a:latin typeface="Cambria Math" panose="02040503050406030204" pitchFamily="18" charset="0"/>
                        </a:rPr>
                        <m:t>(</m:t>
                      </m:r>
                      <m:r>
                        <m:rPr>
                          <m:sty m:val="p"/>
                        </m:rPr>
                        <a:rPr lang="en-CA" sz="3000" b="0" i="0" smtClean="0">
                          <a:latin typeface="Cambria Math" panose="02040503050406030204" pitchFamily="18" charset="0"/>
                        </a:rPr>
                        <m:t>from</m:t>
                      </m:r>
                      <m:r>
                        <a:rPr lang="en-CA" sz="3000" b="0" i="1" smtClean="0">
                          <a:latin typeface="Cambria Math" panose="02040503050406030204" pitchFamily="18" charset="0"/>
                        </a:rPr>
                        <m:t> </m:t>
                      </m:r>
                      <m:sSub>
                        <m:sSubPr>
                          <m:ctrlPr>
                            <a:rPr lang="en-US" sz="3000" i="1">
                              <a:latin typeface="Cambria Math" panose="02040503050406030204" pitchFamily="18" charset="0"/>
                            </a:rPr>
                          </m:ctrlPr>
                        </m:sSubPr>
                        <m:e>
                          <m:r>
                            <a:rPr lang="en-CA" sz="3000" b="0" i="1" smtClean="0">
                              <a:latin typeface="Cambria Math" panose="02040503050406030204" pitchFamily="18" charset="0"/>
                            </a:rPr>
                            <m:t>𝐶</m:t>
                          </m:r>
                        </m:e>
                        <m:sub>
                          <m:r>
                            <a:rPr lang="en-CA" sz="3000" i="1">
                              <a:latin typeface="Cambria Math" panose="02040503050406030204" pitchFamily="18" charset="0"/>
                            </a:rPr>
                            <m:t>1</m:t>
                          </m:r>
                        </m:sub>
                      </m:sSub>
                      <m:r>
                        <a:rPr lang="en-CA" sz="3000" b="0" i="1" smtClean="0">
                          <a:latin typeface="Cambria Math" panose="02040503050406030204" pitchFamily="18" charset="0"/>
                        </a:rPr>
                        <m:t>)</m:t>
                      </m:r>
                    </m:oMath>
                  </m:oMathPara>
                </a14:m>
                <a:endParaRPr lang="en-US" sz="3000" dirty="0"/>
              </a:p>
            </p:txBody>
          </p:sp>
        </mc:Choice>
        <mc:Fallback>
          <p:sp>
            <p:nvSpPr>
              <p:cNvPr id="63" name="TextBox 62">
                <a:extLst>
                  <a:ext uri="{FF2B5EF4-FFF2-40B4-BE49-F238E27FC236}">
                    <a16:creationId xmlns:a16="http://schemas.microsoft.com/office/drawing/2014/main" id="{4265CFE3-E6CD-A37D-BD40-366A5745F5A4}"/>
                  </a:ext>
                </a:extLst>
              </p:cNvPr>
              <p:cNvSpPr txBox="1">
                <a:spLocks noRot="1" noChangeAspect="1" noMove="1" noResize="1" noEditPoints="1" noAdjustHandles="1" noChangeArrowheads="1" noChangeShapeType="1" noTextEdit="1"/>
              </p:cNvSpPr>
              <p:nvPr/>
            </p:nvSpPr>
            <p:spPr>
              <a:xfrm>
                <a:off x="23801860" y="26679516"/>
                <a:ext cx="2687194" cy="553998"/>
              </a:xfrm>
              <a:prstGeom prst="rect">
                <a:avLst/>
              </a:prstGeom>
              <a:blipFill>
                <a:blip r:embed="rId17"/>
                <a:stretch>
                  <a:fillRect b="-22222"/>
                </a:stretch>
              </a:blipFill>
              <a:ln>
                <a:solidFill>
                  <a:schemeClr val="tx1"/>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60" name="TextBox 459">
                <a:extLst>
                  <a:ext uri="{FF2B5EF4-FFF2-40B4-BE49-F238E27FC236}">
                    <a16:creationId xmlns:a16="http://schemas.microsoft.com/office/drawing/2014/main" id="{C40CD823-1CEF-BC7A-DA38-A6231D9B4D14}"/>
                  </a:ext>
                </a:extLst>
              </p:cNvPr>
              <p:cNvSpPr txBox="1"/>
              <p:nvPr/>
            </p:nvSpPr>
            <p:spPr>
              <a:xfrm>
                <a:off x="23801860" y="27522844"/>
                <a:ext cx="2687194" cy="553998"/>
              </a:xfrm>
              <a:prstGeom prst="rect">
                <a:avLst/>
              </a:prstGeom>
              <a:noFill/>
              <a:ln>
                <a:solidFill>
                  <a:schemeClr val="tx1"/>
                </a:solidFill>
              </a:ln>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3000" i="1" smtClean="0">
                              <a:latin typeface="Cambria Math" panose="02040503050406030204" pitchFamily="18" charset="0"/>
                            </a:rPr>
                          </m:ctrlPr>
                        </m:sSubPr>
                        <m:e>
                          <m:r>
                            <a:rPr lang="en-CA" sz="3000" b="0" i="1" smtClean="0">
                              <a:latin typeface="Cambria Math" panose="02040503050406030204" pitchFamily="18" charset="0"/>
                            </a:rPr>
                            <m:t>𝑆</m:t>
                          </m:r>
                        </m:e>
                        <m:sub>
                          <m:r>
                            <a:rPr lang="en-CA" sz="3000" b="0" i="1" smtClean="0">
                              <a:latin typeface="Cambria Math" panose="02040503050406030204" pitchFamily="18" charset="0"/>
                            </a:rPr>
                            <m:t>2</m:t>
                          </m:r>
                        </m:sub>
                      </m:sSub>
                      <m:r>
                        <a:rPr lang="en-CA" sz="3000" b="0" i="1" smtClean="0">
                          <a:latin typeface="Cambria Math" panose="02040503050406030204" pitchFamily="18" charset="0"/>
                        </a:rPr>
                        <m:t> </m:t>
                      </m:r>
                      <m:r>
                        <a:rPr lang="en-CA" sz="3000" b="0" i="0" smtClean="0">
                          <a:latin typeface="Cambria Math" panose="02040503050406030204" pitchFamily="18" charset="0"/>
                        </a:rPr>
                        <m:t>(</m:t>
                      </m:r>
                      <m:r>
                        <m:rPr>
                          <m:sty m:val="p"/>
                        </m:rPr>
                        <a:rPr lang="en-CA" sz="3000" b="0" i="0" smtClean="0">
                          <a:latin typeface="Cambria Math" panose="02040503050406030204" pitchFamily="18" charset="0"/>
                        </a:rPr>
                        <m:t>from</m:t>
                      </m:r>
                      <m:r>
                        <a:rPr lang="en-CA" sz="3000" b="0" i="1" smtClean="0">
                          <a:latin typeface="Cambria Math" panose="02040503050406030204" pitchFamily="18" charset="0"/>
                        </a:rPr>
                        <m:t> </m:t>
                      </m:r>
                      <m:sSub>
                        <m:sSubPr>
                          <m:ctrlPr>
                            <a:rPr lang="en-US" sz="3000" i="1">
                              <a:latin typeface="Cambria Math" panose="02040503050406030204" pitchFamily="18" charset="0"/>
                            </a:rPr>
                          </m:ctrlPr>
                        </m:sSubPr>
                        <m:e>
                          <m:r>
                            <a:rPr lang="en-CA" sz="3000" b="0" i="1" smtClean="0">
                              <a:latin typeface="Cambria Math" panose="02040503050406030204" pitchFamily="18" charset="0"/>
                            </a:rPr>
                            <m:t>𝐶</m:t>
                          </m:r>
                        </m:e>
                        <m:sub>
                          <m:r>
                            <a:rPr lang="en-CA" sz="3000" b="0" i="1" smtClean="0">
                              <a:latin typeface="Cambria Math" panose="02040503050406030204" pitchFamily="18" charset="0"/>
                            </a:rPr>
                            <m:t>2</m:t>
                          </m:r>
                        </m:sub>
                      </m:sSub>
                      <m:r>
                        <a:rPr lang="en-CA" sz="3000" b="0" i="1" smtClean="0">
                          <a:latin typeface="Cambria Math" panose="02040503050406030204" pitchFamily="18" charset="0"/>
                        </a:rPr>
                        <m:t>)</m:t>
                      </m:r>
                    </m:oMath>
                  </m:oMathPara>
                </a14:m>
                <a:endParaRPr lang="en-US" sz="3000" dirty="0"/>
              </a:p>
            </p:txBody>
          </p:sp>
        </mc:Choice>
        <mc:Fallback>
          <p:sp>
            <p:nvSpPr>
              <p:cNvPr id="460" name="TextBox 459">
                <a:extLst>
                  <a:ext uri="{FF2B5EF4-FFF2-40B4-BE49-F238E27FC236}">
                    <a16:creationId xmlns:a16="http://schemas.microsoft.com/office/drawing/2014/main" id="{C40CD823-1CEF-BC7A-DA38-A6231D9B4D14}"/>
                  </a:ext>
                </a:extLst>
              </p:cNvPr>
              <p:cNvSpPr txBox="1">
                <a:spLocks noRot="1" noChangeAspect="1" noMove="1" noResize="1" noEditPoints="1" noAdjustHandles="1" noChangeArrowheads="1" noChangeShapeType="1" noTextEdit="1"/>
              </p:cNvSpPr>
              <p:nvPr/>
            </p:nvSpPr>
            <p:spPr>
              <a:xfrm>
                <a:off x="23801860" y="27522844"/>
                <a:ext cx="2687194" cy="553998"/>
              </a:xfrm>
              <a:prstGeom prst="rect">
                <a:avLst/>
              </a:prstGeom>
              <a:blipFill>
                <a:blip r:embed="rId18"/>
                <a:stretch>
                  <a:fillRect b="-19565"/>
                </a:stretch>
              </a:blipFill>
              <a:ln>
                <a:solidFill>
                  <a:schemeClr val="tx1"/>
                </a:solidFill>
              </a:ln>
            </p:spPr>
            <p:txBody>
              <a:bodyPr/>
              <a:lstStyle/>
              <a:p>
                <a:r>
                  <a:rPr lang="en-US">
                    <a:noFill/>
                  </a:rPr>
                  <a:t> </a:t>
                </a:r>
              </a:p>
            </p:txBody>
          </p:sp>
        </mc:Fallback>
      </mc:AlternateContent>
      <p:sp>
        <p:nvSpPr>
          <p:cNvPr id="461" name="Rectangle 460">
            <a:extLst>
              <a:ext uri="{FF2B5EF4-FFF2-40B4-BE49-F238E27FC236}">
                <a16:creationId xmlns:a16="http://schemas.microsoft.com/office/drawing/2014/main" id="{1B5EBD44-4999-2DA3-91EB-E6124E00A335}"/>
              </a:ext>
            </a:extLst>
          </p:cNvPr>
          <p:cNvSpPr/>
          <p:nvPr/>
        </p:nvSpPr>
        <p:spPr>
          <a:xfrm>
            <a:off x="23673921" y="26496562"/>
            <a:ext cx="2943071" cy="18155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TextBox 473">
            <a:extLst>
              <a:ext uri="{FF2B5EF4-FFF2-40B4-BE49-F238E27FC236}">
                <a16:creationId xmlns:a16="http://schemas.microsoft.com/office/drawing/2014/main" id="{E0AFFBBD-E077-C683-3DAE-39603B54EF33}"/>
              </a:ext>
            </a:extLst>
          </p:cNvPr>
          <p:cNvSpPr txBox="1"/>
          <p:nvPr/>
        </p:nvSpPr>
        <p:spPr>
          <a:xfrm>
            <a:off x="24273995" y="29132306"/>
            <a:ext cx="1766377" cy="553998"/>
          </a:xfrm>
          <a:prstGeom prst="rect">
            <a:avLst/>
          </a:prstGeom>
          <a:noFill/>
        </p:spPr>
        <p:txBody>
          <a:bodyPr wrap="square">
            <a:spAutoFit/>
          </a:bodyPr>
          <a:lstStyle/>
          <a:p>
            <a:pPr algn="ctr"/>
            <a:r>
              <a:rPr lang="en-CA" sz="3000" b="1" dirty="0"/>
              <a:t>Client</a:t>
            </a:r>
          </a:p>
        </p:txBody>
      </p:sp>
      <p:cxnSp>
        <p:nvCxnSpPr>
          <p:cNvPr id="479" name="Elbow Connector 478">
            <a:extLst>
              <a:ext uri="{FF2B5EF4-FFF2-40B4-BE49-F238E27FC236}">
                <a16:creationId xmlns:a16="http://schemas.microsoft.com/office/drawing/2014/main" id="{F5D06ECD-8FDF-1062-83BC-E2CAFB102FD4}"/>
              </a:ext>
            </a:extLst>
          </p:cNvPr>
          <p:cNvCxnSpPr>
            <a:cxnSpLocks/>
            <a:stCxn id="461" idx="3"/>
            <a:endCxn id="483" idx="1"/>
          </p:cNvCxnSpPr>
          <p:nvPr/>
        </p:nvCxnSpPr>
        <p:spPr>
          <a:xfrm>
            <a:off x="26616992" y="27404321"/>
            <a:ext cx="2803640" cy="1123667"/>
          </a:xfrm>
          <a:prstGeom prst="bentConnector3">
            <a:avLst>
              <a:gd name="adj1" fmla="val 17385"/>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80" name="Elbow Connector 479">
            <a:extLst>
              <a:ext uri="{FF2B5EF4-FFF2-40B4-BE49-F238E27FC236}">
                <a16:creationId xmlns:a16="http://schemas.microsoft.com/office/drawing/2014/main" id="{66AFA40B-8B58-AE54-44FE-47203BD2C43C}"/>
              </a:ext>
            </a:extLst>
          </p:cNvPr>
          <p:cNvCxnSpPr>
            <a:cxnSpLocks/>
            <a:stCxn id="8" idx="3"/>
            <a:endCxn id="483" idx="1"/>
          </p:cNvCxnSpPr>
          <p:nvPr/>
        </p:nvCxnSpPr>
        <p:spPr>
          <a:xfrm flipV="1">
            <a:off x="26616992" y="28527988"/>
            <a:ext cx="2803640" cy="1326460"/>
          </a:xfrm>
          <a:prstGeom prst="bentConnector3">
            <a:avLst>
              <a:gd name="adj1" fmla="val 17385"/>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83" name="TextBox 482">
            <a:extLst>
              <a:ext uri="{FF2B5EF4-FFF2-40B4-BE49-F238E27FC236}">
                <a16:creationId xmlns:a16="http://schemas.microsoft.com/office/drawing/2014/main" id="{3CB86CFD-6C6B-590B-44AA-AE055602AAD4}"/>
              </a:ext>
            </a:extLst>
          </p:cNvPr>
          <p:cNvSpPr txBox="1"/>
          <p:nvPr/>
        </p:nvSpPr>
        <p:spPr>
          <a:xfrm>
            <a:off x="29420632" y="28250989"/>
            <a:ext cx="2084552" cy="553998"/>
          </a:xfrm>
          <a:prstGeom prst="rect">
            <a:avLst/>
          </a:prstGeom>
          <a:noFill/>
          <a:ln>
            <a:solidFill>
              <a:schemeClr val="tx1"/>
            </a:solidFill>
          </a:ln>
        </p:spPr>
        <p:txBody>
          <a:bodyPr wrap="square" rtlCol="0">
            <a:spAutoFit/>
          </a:bodyPr>
          <a:lstStyle/>
          <a:p>
            <a:pPr algn="ctr"/>
            <a:r>
              <a:rPr lang="en-CA" sz="3000" dirty="0"/>
              <a:t>S = S1 </a:t>
            </a:r>
            <a:r>
              <a:rPr lang="en-CA" sz="3000" b="0" i="0" dirty="0">
                <a:effectLst/>
              </a:rPr>
              <a:t>⊕ S</a:t>
            </a:r>
            <a:r>
              <a:rPr lang="en-CA" sz="3000" dirty="0"/>
              <a:t>2</a:t>
            </a:r>
          </a:p>
        </p:txBody>
      </p:sp>
      <p:sp>
        <p:nvSpPr>
          <p:cNvPr id="502" name="TextBox 501">
            <a:extLst>
              <a:ext uri="{FF2B5EF4-FFF2-40B4-BE49-F238E27FC236}">
                <a16:creationId xmlns:a16="http://schemas.microsoft.com/office/drawing/2014/main" id="{2D3257E5-6806-1607-884C-FCADA384FCDD}"/>
              </a:ext>
            </a:extLst>
          </p:cNvPr>
          <p:cNvSpPr txBox="1"/>
          <p:nvPr/>
        </p:nvSpPr>
        <p:spPr>
          <a:xfrm>
            <a:off x="27162133" y="28509553"/>
            <a:ext cx="2269957" cy="1477328"/>
          </a:xfrm>
          <a:prstGeom prst="rect">
            <a:avLst/>
          </a:prstGeom>
          <a:noFill/>
        </p:spPr>
        <p:txBody>
          <a:bodyPr wrap="square" rtlCol="0">
            <a:spAutoFit/>
          </a:bodyPr>
          <a:lstStyle/>
          <a:p>
            <a:pPr algn="ctr"/>
            <a:r>
              <a:rPr lang="en-US" sz="3000" dirty="0"/>
              <a:t>(4) Client reconstructs path bitstring</a:t>
            </a:r>
          </a:p>
        </p:txBody>
      </p:sp>
    </p:spTree>
    <p:extLst>
      <p:ext uri="{BB962C8B-B14F-4D97-AF65-F5344CB8AC3E}">
        <p14:creationId xmlns:p14="http://schemas.microsoft.com/office/powerpoint/2010/main" val="463979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4432</TotalTime>
  <Words>960</Words>
  <Application>Microsoft Macintosh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Amirhossein Gharib</dc:creator>
  <cp:lastModifiedBy>Nicole Cairine Sawler</cp:lastModifiedBy>
  <cp:revision>504</cp:revision>
  <dcterms:created xsi:type="dcterms:W3CDTF">2013-03-18T19:23:31Z</dcterms:created>
  <dcterms:modified xsi:type="dcterms:W3CDTF">2023-04-04T02:42:30Z</dcterms:modified>
</cp:coreProperties>
</file>