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
  </p:notesMasterIdLst>
  <p:sldIdLst>
    <p:sldId id="256" r:id="rId2"/>
  </p:sldIdLst>
  <p:sldSz cx="32007175" cy="32007175"/>
  <p:notesSz cx="9144000" cy="6858000"/>
  <p:embeddedFontLst>
    <p:embeddedFont>
      <p:font typeface="Calibri" pitchFamily="34" charset="0"/>
      <p:regular r:id="rId4"/>
      <p:bold r:id="rId5"/>
      <p:italic r:id="rId6"/>
      <p:boldItalic r:id="rId7"/>
    </p:embeddedFont>
    <p:embeddedFont>
      <p:font typeface="Century Gothic" pitchFamily="34" charset="0"/>
      <p:regular r:id="rId8"/>
      <p:bold r:id="rId9"/>
      <p:italic r:id="rId10"/>
      <p:boldItalic r:id="rId1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22015BB3-53C2-4E05-B3F1-7CE07E1BF172}">
  <a:tblStyle styleId="{22015BB3-53C2-4E05-B3F1-7CE07E1BF172}" styleName="Table_0">
    <a:wholeTbl>
      <a:tcTxStyle b="off" i="off">
        <a:font>
          <a:latin typeface="Calibri"/>
          <a:ea typeface="Calibri"/>
          <a:cs typeface="Calibri"/>
        </a:font>
        <a:schemeClr val="dk1"/>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9525" cap="flat" cmpd="sng">
              <a:solidFill>
                <a:srgbClr val="000000">
                  <a:alpha val="0"/>
                </a:srgbClr>
              </a:solidFill>
              <a:prstDash val="solid"/>
              <a:round/>
              <a:headEnd type="none" w="sm" len="sm"/>
              <a:tailEnd type="none" w="sm" len="sm"/>
            </a:ln>
          </a:top>
          <a:bottom>
            <a:ln w="9525" cap="flat" cmpd="sng">
              <a:solidFill>
                <a:srgbClr val="000000">
                  <a:alpha val="0"/>
                </a:srgbClr>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alpha val="0"/>
            </a:srgbClr>
          </a:solidFill>
        </a:fill>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837D460A-B2AB-45D2-8150-36D51B9B99E5}" styleName="Table_1">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CF4"/>
          </a:solidFill>
        </a:fill>
      </a:tcStyle>
    </a:wholeTbl>
    <a:band1H>
      <a:tcTxStyle/>
      <a:tcStyle>
        <a:tcBdr/>
        <a:fill>
          <a:solidFill>
            <a:srgbClr val="CFD7E7"/>
          </a:solidFill>
        </a:fill>
      </a:tcStyle>
    </a:band1H>
    <a:band2H>
      <a:tcTxStyle/>
      <a:tcStyle>
        <a:tcBdr/>
      </a:tcStyle>
    </a:band2H>
    <a:band1V>
      <a:tcTxStyle/>
      <a:tcStyle>
        <a:tcBdr/>
        <a:fill>
          <a:solidFill>
            <a:srgbClr val="CFD7E7"/>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 styleId="{0E3FDE45-AF77-4B5C-9715-49D594BDF05E}" styleName="Светлый стиль 1 - акцент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Светлый стиль 1 - акцент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9D7B26C5-4107-4FEC-AEDC-1716B250A1EF}" styleName="Светлый стиль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20" d="100"/>
          <a:sy n="20" d="100"/>
        </p:scale>
        <p:origin x="-1392" y="-78"/>
      </p:cViewPr>
      <p:guideLst>
        <p:guide orient="horz" pos="10081"/>
        <p:guide pos="10081"/>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3"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font" Target="fonts/font4.fntdata"/><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font" Target="fonts/font8.fntdata"/><Relationship Id="rId5" Type="http://schemas.openxmlformats.org/officeDocument/2006/relationships/font" Target="fonts/font2.fntdata"/><Relationship Id="rId15" Type="http://schemas.openxmlformats.org/officeDocument/2006/relationships/tableStyles" Target="tableStyles.xml"/><Relationship Id="rId10" Type="http://schemas.openxmlformats.org/officeDocument/2006/relationships/font" Target="fonts/font7.fntdata"/><Relationship Id="rId4" Type="http://schemas.openxmlformats.org/officeDocument/2006/relationships/font" Target="fonts/font1.fntdata"/><Relationship Id="rId9" Type="http://schemas.openxmlformats.org/officeDocument/2006/relationships/font" Target="fonts/font6.fntdata"/><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3962400" cy="342900"/>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5180013" y="0"/>
            <a:ext cx="3962400" cy="342900"/>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3286125" y="514350"/>
            <a:ext cx="2571750" cy="25717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Shape 6"/>
          <p:cNvSpPr txBox="1">
            <a:spLocks noGrp="1"/>
          </p:cNvSpPr>
          <p:nvPr>
            <p:ph type="body" idx="1"/>
          </p:nvPr>
        </p:nvSpPr>
        <p:spPr>
          <a:xfrm>
            <a:off x="914400" y="3257550"/>
            <a:ext cx="7315200" cy="3086100"/>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SzPts val="1400"/>
              <a:buNone/>
              <a:defRPr sz="48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48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48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48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48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48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48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48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48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6513513"/>
            <a:ext cx="3962400" cy="34290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5180013" y="6513513"/>
            <a:ext cx="3962400" cy="3429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pPr marL="0" marR="0" lvl="0" indent="0" algn="r" rtl="0">
                <a:spcBef>
                  <a:spcPts val="0"/>
                </a:spcBef>
                <a:spcAft>
                  <a:spcPts val="0"/>
                </a:spcAft>
                <a:buNone/>
              </a:p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3286125" y="514350"/>
            <a:ext cx="2571750" cy="25717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Shape 86"/>
          <p:cNvSpPr txBox="1">
            <a:spLocks noGrp="1"/>
          </p:cNvSpPr>
          <p:nvPr>
            <p:ph type="body" idx="1"/>
          </p:nvPr>
        </p:nvSpPr>
        <p:spPr>
          <a:xfrm>
            <a:off x="914400" y="3257550"/>
            <a:ext cx="7315200" cy="30861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4800" b="0" i="0" u="none" strike="noStrike" cap="none">
              <a:solidFill>
                <a:schemeClr val="dk1"/>
              </a:solidFill>
              <a:latin typeface="Calibri"/>
              <a:ea typeface="Calibri"/>
              <a:cs typeface="Calibri"/>
              <a:sym typeface="Calibri"/>
            </a:endParaRPr>
          </a:p>
        </p:txBody>
      </p:sp>
      <p:sp>
        <p:nvSpPr>
          <p:cNvPr id="87" name="Shape 87"/>
          <p:cNvSpPr txBox="1">
            <a:spLocks noGrp="1"/>
          </p:cNvSpPr>
          <p:nvPr>
            <p:ph type="sldNum" idx="12"/>
          </p:nvPr>
        </p:nvSpPr>
        <p:spPr>
          <a:xfrm>
            <a:off x="5180013" y="6513513"/>
            <a:ext cx="3962400" cy="3429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pPr marL="0" marR="0" lvl="0" indent="0" algn="r" rtl="0">
                <a:spcBef>
                  <a:spcPts val="0"/>
                </a:spcBef>
                <a:spcAft>
                  <a:spcPts val="0"/>
                </a:spcAft>
                <a:buNone/>
              </a:pPr>
              <a:t>1</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Shape 16"/>
          <p:cNvSpPr txBox="1">
            <a:spLocks noGrp="1"/>
          </p:cNvSpPr>
          <p:nvPr>
            <p:ph type="ctrTitle"/>
          </p:nvPr>
        </p:nvSpPr>
        <p:spPr>
          <a:xfrm>
            <a:off x="2400539" y="9942974"/>
            <a:ext cx="27206100" cy="6860797"/>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Clr>
                <a:schemeClr val="dk1"/>
              </a:buClr>
              <a:buSzPts val="17500"/>
              <a:buFont typeface="Calibri"/>
              <a:buNone/>
              <a:defRPr sz="175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7" name="Shape 17"/>
          <p:cNvSpPr txBox="1">
            <a:spLocks noGrp="1"/>
          </p:cNvSpPr>
          <p:nvPr>
            <p:ph type="subTitle" idx="1"/>
          </p:nvPr>
        </p:nvSpPr>
        <p:spPr>
          <a:xfrm>
            <a:off x="4801077" y="18137398"/>
            <a:ext cx="22405024" cy="8179613"/>
          </a:xfrm>
          <a:prstGeom prst="rect">
            <a:avLst/>
          </a:prstGeom>
          <a:noFill/>
          <a:ln>
            <a:noFill/>
          </a:ln>
        </p:spPr>
        <p:txBody>
          <a:bodyPr spcFirstLastPara="1" wrap="square" lIns="91425" tIns="91425" rIns="91425" bIns="91425" anchor="t" anchorCtr="0"/>
          <a:lstStyle>
            <a:lvl1pPr marR="0" lvl="0" algn="ctr" rtl="0">
              <a:spcBef>
                <a:spcPts val="2540"/>
              </a:spcBef>
              <a:spcAft>
                <a:spcPts val="0"/>
              </a:spcAft>
              <a:buClr>
                <a:srgbClr val="888888"/>
              </a:buClr>
              <a:buSzPts val="12700"/>
              <a:buFont typeface="Arial"/>
              <a:buNone/>
              <a:defRPr sz="12700" b="0" i="0" u="none" strike="noStrike" cap="none">
                <a:solidFill>
                  <a:srgbClr val="888888"/>
                </a:solidFill>
                <a:latin typeface="Calibri"/>
                <a:ea typeface="Calibri"/>
                <a:cs typeface="Calibri"/>
                <a:sym typeface="Calibri"/>
              </a:defRPr>
            </a:lvl1pPr>
            <a:lvl2pPr marR="0" lvl="1" algn="ctr" rtl="0">
              <a:spcBef>
                <a:spcPts val="2240"/>
              </a:spcBef>
              <a:spcAft>
                <a:spcPts val="0"/>
              </a:spcAft>
              <a:buClr>
                <a:srgbClr val="888888"/>
              </a:buClr>
              <a:buSzPts val="11200"/>
              <a:buFont typeface="Arial"/>
              <a:buNone/>
              <a:defRPr sz="11200" b="0" i="0" u="none" strike="noStrike" cap="none">
                <a:solidFill>
                  <a:srgbClr val="888888"/>
                </a:solidFill>
                <a:latin typeface="Calibri"/>
                <a:ea typeface="Calibri"/>
                <a:cs typeface="Calibri"/>
                <a:sym typeface="Calibri"/>
              </a:defRPr>
            </a:lvl2pPr>
            <a:lvl3pPr marR="0" lvl="2" algn="ctr" rtl="0">
              <a:spcBef>
                <a:spcPts val="1940"/>
              </a:spcBef>
              <a:spcAft>
                <a:spcPts val="0"/>
              </a:spcAft>
              <a:buClr>
                <a:srgbClr val="888888"/>
              </a:buClr>
              <a:buSzPts val="9700"/>
              <a:buFont typeface="Arial"/>
              <a:buNone/>
              <a:defRPr sz="9700" b="0" i="0" u="none" strike="noStrike" cap="none">
                <a:solidFill>
                  <a:srgbClr val="888888"/>
                </a:solidFill>
                <a:latin typeface="Calibri"/>
                <a:ea typeface="Calibri"/>
                <a:cs typeface="Calibri"/>
                <a:sym typeface="Calibri"/>
              </a:defRPr>
            </a:lvl3pPr>
            <a:lvl4pPr marR="0" lvl="3" algn="ctr" rtl="0">
              <a:spcBef>
                <a:spcPts val="1620"/>
              </a:spcBef>
              <a:spcAft>
                <a:spcPts val="0"/>
              </a:spcAft>
              <a:buClr>
                <a:srgbClr val="888888"/>
              </a:buClr>
              <a:buSzPts val="8100"/>
              <a:buFont typeface="Arial"/>
              <a:buNone/>
              <a:defRPr sz="8100" b="0" i="0" u="none" strike="noStrike" cap="none">
                <a:solidFill>
                  <a:srgbClr val="888888"/>
                </a:solidFill>
                <a:latin typeface="Calibri"/>
                <a:ea typeface="Calibri"/>
                <a:cs typeface="Calibri"/>
                <a:sym typeface="Calibri"/>
              </a:defRPr>
            </a:lvl4pPr>
            <a:lvl5pPr marR="0" lvl="4" algn="ctr" rtl="0">
              <a:spcBef>
                <a:spcPts val="1620"/>
              </a:spcBef>
              <a:spcAft>
                <a:spcPts val="0"/>
              </a:spcAft>
              <a:buClr>
                <a:srgbClr val="888888"/>
              </a:buClr>
              <a:buSzPts val="8100"/>
              <a:buFont typeface="Arial"/>
              <a:buNone/>
              <a:defRPr sz="8100" b="0" i="0" u="none" strike="noStrike" cap="none">
                <a:solidFill>
                  <a:srgbClr val="888888"/>
                </a:solidFill>
                <a:latin typeface="Calibri"/>
                <a:ea typeface="Calibri"/>
                <a:cs typeface="Calibri"/>
                <a:sym typeface="Calibri"/>
              </a:defRPr>
            </a:lvl5pPr>
            <a:lvl6pPr marR="0" lvl="5" algn="ctr" rtl="0">
              <a:spcBef>
                <a:spcPts val="1620"/>
              </a:spcBef>
              <a:spcAft>
                <a:spcPts val="0"/>
              </a:spcAft>
              <a:buClr>
                <a:srgbClr val="888888"/>
              </a:buClr>
              <a:buSzPts val="8100"/>
              <a:buFont typeface="Arial"/>
              <a:buNone/>
              <a:defRPr sz="8100" b="0" i="0" u="none" strike="noStrike" cap="none">
                <a:solidFill>
                  <a:srgbClr val="888888"/>
                </a:solidFill>
                <a:latin typeface="Calibri"/>
                <a:ea typeface="Calibri"/>
                <a:cs typeface="Calibri"/>
                <a:sym typeface="Calibri"/>
              </a:defRPr>
            </a:lvl6pPr>
            <a:lvl7pPr marR="0" lvl="6" algn="ctr" rtl="0">
              <a:spcBef>
                <a:spcPts val="1620"/>
              </a:spcBef>
              <a:spcAft>
                <a:spcPts val="0"/>
              </a:spcAft>
              <a:buClr>
                <a:srgbClr val="888888"/>
              </a:buClr>
              <a:buSzPts val="8100"/>
              <a:buFont typeface="Arial"/>
              <a:buNone/>
              <a:defRPr sz="8100" b="0" i="0" u="none" strike="noStrike" cap="none">
                <a:solidFill>
                  <a:srgbClr val="888888"/>
                </a:solidFill>
                <a:latin typeface="Calibri"/>
                <a:ea typeface="Calibri"/>
                <a:cs typeface="Calibri"/>
                <a:sym typeface="Calibri"/>
              </a:defRPr>
            </a:lvl7pPr>
            <a:lvl8pPr marR="0" lvl="7" algn="ctr" rtl="0">
              <a:spcBef>
                <a:spcPts val="1620"/>
              </a:spcBef>
              <a:spcAft>
                <a:spcPts val="0"/>
              </a:spcAft>
              <a:buClr>
                <a:srgbClr val="888888"/>
              </a:buClr>
              <a:buSzPts val="8100"/>
              <a:buFont typeface="Arial"/>
              <a:buNone/>
              <a:defRPr sz="8100" b="0" i="0" u="none" strike="noStrike" cap="none">
                <a:solidFill>
                  <a:srgbClr val="888888"/>
                </a:solidFill>
                <a:latin typeface="Calibri"/>
                <a:ea typeface="Calibri"/>
                <a:cs typeface="Calibri"/>
                <a:sym typeface="Calibri"/>
              </a:defRPr>
            </a:lvl8pPr>
            <a:lvl9pPr marR="0" lvl="8" algn="ctr" rtl="0">
              <a:spcBef>
                <a:spcPts val="1620"/>
              </a:spcBef>
              <a:spcAft>
                <a:spcPts val="0"/>
              </a:spcAft>
              <a:buClr>
                <a:srgbClr val="888888"/>
              </a:buClr>
              <a:buSzPts val="8100"/>
              <a:buFont typeface="Arial"/>
              <a:buNone/>
              <a:defRPr sz="8100" b="0" i="0" u="none" strike="noStrike" cap="none">
                <a:solidFill>
                  <a:srgbClr val="888888"/>
                </a:solidFill>
                <a:latin typeface="Calibri"/>
                <a:ea typeface="Calibri"/>
                <a:cs typeface="Calibri"/>
                <a:sym typeface="Calibri"/>
              </a:defRPr>
            </a:lvl9pPr>
          </a:lstStyle>
          <a:p>
            <a:endParaRPr/>
          </a:p>
        </p:txBody>
      </p:sp>
      <p:sp>
        <p:nvSpPr>
          <p:cNvPr id="18" name="Shape 18"/>
          <p:cNvSpPr txBox="1">
            <a:spLocks noGrp="1"/>
          </p:cNvSpPr>
          <p:nvPr>
            <p:ph type="dt" idx="10"/>
          </p:nvPr>
        </p:nvSpPr>
        <p:spPr>
          <a:xfrm>
            <a:off x="1600359" y="29665913"/>
            <a:ext cx="7468342" cy="170408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48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9pPr>
          </a:lstStyle>
          <a:p>
            <a:endParaRPr/>
          </a:p>
        </p:txBody>
      </p:sp>
      <p:sp>
        <p:nvSpPr>
          <p:cNvPr id="19" name="Shape 19"/>
          <p:cNvSpPr txBox="1">
            <a:spLocks noGrp="1"/>
          </p:cNvSpPr>
          <p:nvPr>
            <p:ph type="ftr" idx="11"/>
          </p:nvPr>
        </p:nvSpPr>
        <p:spPr>
          <a:xfrm>
            <a:off x="10935786" y="29665913"/>
            <a:ext cx="10135606" cy="170408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8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9pPr>
          </a:lstStyle>
          <a:p>
            <a:endParaRPr/>
          </a:p>
        </p:txBody>
      </p:sp>
      <p:sp>
        <p:nvSpPr>
          <p:cNvPr id="20" name="Shape 20"/>
          <p:cNvSpPr txBox="1">
            <a:spLocks noGrp="1"/>
          </p:cNvSpPr>
          <p:nvPr>
            <p:ph type="sldNum" idx="12"/>
          </p:nvPr>
        </p:nvSpPr>
        <p:spPr>
          <a:xfrm>
            <a:off x="22938477" y="29665913"/>
            <a:ext cx="7468342" cy="1704085"/>
          </a:xfrm>
          <a:prstGeom prst="rect">
            <a:avLst/>
          </a:prstGeom>
          <a:noFill/>
          <a:ln>
            <a:noFill/>
          </a:ln>
        </p:spPr>
        <p:txBody>
          <a:bodyPr spcFirstLastPara="1" wrap="square" lIns="365775" tIns="182875" rIns="365775" bIns="182875" anchor="ctr" anchorCtr="0">
            <a:noAutofit/>
          </a:bodyPr>
          <a:lstStyle>
            <a:lvl1pPr marL="0" marR="0" lvl="0" indent="0" algn="r" rtl="0">
              <a:spcBef>
                <a:spcPts val="0"/>
              </a:spcBef>
              <a:buNone/>
              <a:defRPr sz="4800" b="0" i="0" u="none" strike="noStrike" cap="none">
                <a:solidFill>
                  <a:srgbClr val="888888"/>
                </a:solidFill>
                <a:latin typeface="Calibri"/>
                <a:ea typeface="Calibri"/>
                <a:cs typeface="Calibri"/>
                <a:sym typeface="Calibri"/>
              </a:defRPr>
            </a:lvl1pPr>
            <a:lvl2pPr marL="0" marR="0" lvl="1" indent="0" algn="r" rtl="0">
              <a:spcBef>
                <a:spcPts val="0"/>
              </a:spcBef>
              <a:buNone/>
              <a:defRPr sz="4800" b="0" i="0" u="none" strike="noStrike" cap="none">
                <a:solidFill>
                  <a:srgbClr val="888888"/>
                </a:solidFill>
                <a:latin typeface="Calibri"/>
                <a:ea typeface="Calibri"/>
                <a:cs typeface="Calibri"/>
                <a:sym typeface="Calibri"/>
              </a:defRPr>
            </a:lvl2pPr>
            <a:lvl3pPr marL="0" marR="0" lvl="2" indent="0" algn="r" rtl="0">
              <a:spcBef>
                <a:spcPts val="0"/>
              </a:spcBef>
              <a:buNone/>
              <a:defRPr sz="4800" b="0" i="0" u="none" strike="noStrike" cap="none">
                <a:solidFill>
                  <a:srgbClr val="888888"/>
                </a:solidFill>
                <a:latin typeface="Calibri"/>
                <a:ea typeface="Calibri"/>
                <a:cs typeface="Calibri"/>
                <a:sym typeface="Calibri"/>
              </a:defRPr>
            </a:lvl3pPr>
            <a:lvl4pPr marL="0" marR="0" lvl="3" indent="0" algn="r" rtl="0">
              <a:spcBef>
                <a:spcPts val="0"/>
              </a:spcBef>
              <a:buNone/>
              <a:defRPr sz="4800" b="0" i="0" u="none" strike="noStrike" cap="none">
                <a:solidFill>
                  <a:srgbClr val="888888"/>
                </a:solidFill>
                <a:latin typeface="Calibri"/>
                <a:ea typeface="Calibri"/>
                <a:cs typeface="Calibri"/>
                <a:sym typeface="Calibri"/>
              </a:defRPr>
            </a:lvl4pPr>
            <a:lvl5pPr marL="0" marR="0" lvl="4" indent="0" algn="r" rtl="0">
              <a:spcBef>
                <a:spcPts val="0"/>
              </a:spcBef>
              <a:buNone/>
              <a:defRPr sz="4800" b="0" i="0" u="none" strike="noStrike" cap="none">
                <a:solidFill>
                  <a:srgbClr val="888888"/>
                </a:solidFill>
                <a:latin typeface="Calibri"/>
                <a:ea typeface="Calibri"/>
                <a:cs typeface="Calibri"/>
                <a:sym typeface="Calibri"/>
              </a:defRPr>
            </a:lvl5pPr>
            <a:lvl6pPr marL="0" marR="0" lvl="5" indent="0" algn="r" rtl="0">
              <a:spcBef>
                <a:spcPts val="0"/>
              </a:spcBef>
              <a:buNone/>
              <a:defRPr sz="4800" b="0" i="0" u="none" strike="noStrike" cap="none">
                <a:solidFill>
                  <a:srgbClr val="888888"/>
                </a:solidFill>
                <a:latin typeface="Calibri"/>
                <a:ea typeface="Calibri"/>
                <a:cs typeface="Calibri"/>
                <a:sym typeface="Calibri"/>
              </a:defRPr>
            </a:lvl6pPr>
            <a:lvl7pPr marL="0" marR="0" lvl="6" indent="0" algn="r" rtl="0">
              <a:spcBef>
                <a:spcPts val="0"/>
              </a:spcBef>
              <a:buNone/>
              <a:defRPr sz="4800" b="0" i="0" u="none" strike="noStrike" cap="none">
                <a:solidFill>
                  <a:srgbClr val="888888"/>
                </a:solidFill>
                <a:latin typeface="Calibri"/>
                <a:ea typeface="Calibri"/>
                <a:cs typeface="Calibri"/>
                <a:sym typeface="Calibri"/>
              </a:defRPr>
            </a:lvl7pPr>
            <a:lvl8pPr marL="0" marR="0" lvl="7" indent="0" algn="r" rtl="0">
              <a:spcBef>
                <a:spcPts val="0"/>
              </a:spcBef>
              <a:buNone/>
              <a:defRPr sz="4800" b="0" i="0" u="none" strike="noStrike" cap="none">
                <a:solidFill>
                  <a:srgbClr val="888888"/>
                </a:solidFill>
                <a:latin typeface="Calibri"/>
                <a:ea typeface="Calibri"/>
                <a:cs typeface="Calibri"/>
                <a:sym typeface="Calibri"/>
              </a:defRPr>
            </a:lvl8pPr>
            <a:lvl9pPr marL="0" marR="0" lvl="8" indent="0" algn="r" rtl="0">
              <a:spcBef>
                <a:spcPts val="0"/>
              </a:spcBef>
              <a:buNone/>
              <a:defRPr sz="48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1600359" y="1281772"/>
            <a:ext cx="28806458" cy="533453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Clr>
                <a:schemeClr val="dk1"/>
              </a:buClr>
              <a:buSzPts val="17500"/>
              <a:buFont typeface="Calibri"/>
              <a:buNone/>
              <a:defRPr sz="175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4" name="Shape 74"/>
          <p:cNvSpPr txBox="1">
            <a:spLocks noGrp="1"/>
          </p:cNvSpPr>
          <p:nvPr>
            <p:ph type="body" idx="1"/>
          </p:nvPr>
        </p:nvSpPr>
        <p:spPr>
          <a:xfrm rot="5400000">
            <a:off x="5441962" y="3626742"/>
            <a:ext cx="21123256" cy="28806458"/>
          </a:xfrm>
          <a:prstGeom prst="rect">
            <a:avLst/>
          </a:prstGeom>
          <a:noFill/>
          <a:ln>
            <a:noFill/>
          </a:ln>
        </p:spPr>
        <p:txBody>
          <a:bodyPr spcFirstLastPara="1" wrap="square" lIns="91425" tIns="91425" rIns="91425" bIns="91425" anchor="t" anchorCtr="0"/>
          <a:lstStyle>
            <a:lvl1pPr marL="457200" marR="0" lvl="0" indent="-1035050" algn="l" rtl="0">
              <a:spcBef>
                <a:spcPts val="2540"/>
              </a:spcBef>
              <a:spcAft>
                <a:spcPts val="0"/>
              </a:spcAft>
              <a:buClr>
                <a:schemeClr val="dk1"/>
              </a:buClr>
              <a:buSzPts val="12700"/>
              <a:buFont typeface="Arial"/>
              <a:buChar char="•"/>
              <a:defRPr sz="12700" b="0" i="0" u="none" strike="noStrike" cap="none">
                <a:solidFill>
                  <a:schemeClr val="dk1"/>
                </a:solidFill>
                <a:latin typeface="Calibri"/>
                <a:ea typeface="Calibri"/>
                <a:cs typeface="Calibri"/>
                <a:sym typeface="Calibri"/>
              </a:defRPr>
            </a:lvl1pPr>
            <a:lvl2pPr marL="914400" marR="0" lvl="1" indent="-939800" algn="l" rtl="0">
              <a:spcBef>
                <a:spcPts val="2240"/>
              </a:spcBef>
              <a:spcAft>
                <a:spcPts val="0"/>
              </a:spcAft>
              <a:buClr>
                <a:schemeClr val="dk1"/>
              </a:buClr>
              <a:buSzPts val="11200"/>
              <a:buFont typeface="Arial"/>
              <a:buChar char="–"/>
              <a:defRPr sz="11200" b="0" i="0" u="none" strike="noStrike" cap="none">
                <a:solidFill>
                  <a:schemeClr val="dk1"/>
                </a:solidFill>
                <a:latin typeface="Calibri"/>
                <a:ea typeface="Calibri"/>
                <a:cs typeface="Calibri"/>
                <a:sym typeface="Calibri"/>
              </a:defRPr>
            </a:lvl2pPr>
            <a:lvl3pPr marL="1371600" marR="0" lvl="2" indent="-844550" algn="l" rtl="0">
              <a:spcBef>
                <a:spcPts val="1940"/>
              </a:spcBef>
              <a:spcAft>
                <a:spcPts val="0"/>
              </a:spcAft>
              <a:buClr>
                <a:schemeClr val="dk1"/>
              </a:buClr>
              <a:buSzPts val="9700"/>
              <a:buFont typeface="Arial"/>
              <a:buChar char="•"/>
              <a:defRPr sz="9700" b="0" i="0" u="none" strike="noStrike" cap="none">
                <a:solidFill>
                  <a:schemeClr val="dk1"/>
                </a:solidFill>
                <a:latin typeface="Calibri"/>
                <a:ea typeface="Calibri"/>
                <a:cs typeface="Calibri"/>
                <a:sym typeface="Calibri"/>
              </a:defRPr>
            </a:lvl3pPr>
            <a:lvl4pPr marL="1828800" marR="0" lvl="3" indent="-742950" algn="l" rtl="0">
              <a:spcBef>
                <a:spcPts val="1620"/>
              </a:spcBef>
              <a:spcAft>
                <a:spcPts val="0"/>
              </a:spcAft>
              <a:buClr>
                <a:schemeClr val="dk1"/>
              </a:buClr>
              <a:buSzPts val="8100"/>
              <a:buFont typeface="Arial"/>
              <a:buChar char="–"/>
              <a:defRPr sz="8100" b="0" i="0" u="none" strike="noStrike" cap="none">
                <a:solidFill>
                  <a:schemeClr val="dk1"/>
                </a:solidFill>
                <a:latin typeface="Calibri"/>
                <a:ea typeface="Calibri"/>
                <a:cs typeface="Calibri"/>
                <a:sym typeface="Calibri"/>
              </a:defRPr>
            </a:lvl4pPr>
            <a:lvl5pPr marL="2286000" marR="0" lvl="4" indent="-742950" algn="l" rtl="0">
              <a:spcBef>
                <a:spcPts val="1620"/>
              </a:spcBef>
              <a:spcAft>
                <a:spcPts val="0"/>
              </a:spcAft>
              <a:buClr>
                <a:schemeClr val="dk1"/>
              </a:buClr>
              <a:buSzPts val="8100"/>
              <a:buFont typeface="Arial"/>
              <a:buChar char="»"/>
              <a:defRPr sz="8100" b="0" i="0" u="none" strike="noStrike" cap="none">
                <a:solidFill>
                  <a:schemeClr val="dk1"/>
                </a:solidFill>
                <a:latin typeface="Calibri"/>
                <a:ea typeface="Calibri"/>
                <a:cs typeface="Calibri"/>
                <a:sym typeface="Calibri"/>
              </a:defRPr>
            </a:lvl5pPr>
            <a:lvl6pPr marL="2743200" marR="0" lvl="5" indent="-742950" algn="l" rtl="0">
              <a:spcBef>
                <a:spcPts val="1620"/>
              </a:spcBef>
              <a:spcAft>
                <a:spcPts val="0"/>
              </a:spcAft>
              <a:buClr>
                <a:schemeClr val="dk1"/>
              </a:buClr>
              <a:buSzPts val="8100"/>
              <a:buFont typeface="Arial"/>
              <a:buChar char="•"/>
              <a:defRPr sz="8100" b="0" i="0" u="none" strike="noStrike" cap="none">
                <a:solidFill>
                  <a:schemeClr val="dk1"/>
                </a:solidFill>
                <a:latin typeface="Calibri"/>
                <a:ea typeface="Calibri"/>
                <a:cs typeface="Calibri"/>
                <a:sym typeface="Calibri"/>
              </a:defRPr>
            </a:lvl6pPr>
            <a:lvl7pPr marL="3200400" marR="0" lvl="6" indent="-742950" algn="l" rtl="0">
              <a:spcBef>
                <a:spcPts val="1620"/>
              </a:spcBef>
              <a:spcAft>
                <a:spcPts val="0"/>
              </a:spcAft>
              <a:buClr>
                <a:schemeClr val="dk1"/>
              </a:buClr>
              <a:buSzPts val="8100"/>
              <a:buFont typeface="Arial"/>
              <a:buChar char="•"/>
              <a:defRPr sz="8100" b="0" i="0" u="none" strike="noStrike" cap="none">
                <a:solidFill>
                  <a:schemeClr val="dk1"/>
                </a:solidFill>
                <a:latin typeface="Calibri"/>
                <a:ea typeface="Calibri"/>
                <a:cs typeface="Calibri"/>
                <a:sym typeface="Calibri"/>
              </a:defRPr>
            </a:lvl7pPr>
            <a:lvl8pPr marL="3657600" marR="0" lvl="7" indent="-742950" algn="l" rtl="0">
              <a:spcBef>
                <a:spcPts val="1620"/>
              </a:spcBef>
              <a:spcAft>
                <a:spcPts val="0"/>
              </a:spcAft>
              <a:buClr>
                <a:schemeClr val="dk1"/>
              </a:buClr>
              <a:buSzPts val="8100"/>
              <a:buFont typeface="Arial"/>
              <a:buChar char="•"/>
              <a:defRPr sz="8100" b="0" i="0" u="none" strike="noStrike" cap="none">
                <a:solidFill>
                  <a:schemeClr val="dk1"/>
                </a:solidFill>
                <a:latin typeface="Calibri"/>
                <a:ea typeface="Calibri"/>
                <a:cs typeface="Calibri"/>
                <a:sym typeface="Calibri"/>
              </a:defRPr>
            </a:lvl8pPr>
            <a:lvl9pPr marL="4114800" marR="0" lvl="8" indent="-742950" algn="l" rtl="0">
              <a:spcBef>
                <a:spcPts val="1620"/>
              </a:spcBef>
              <a:spcAft>
                <a:spcPts val="0"/>
              </a:spcAft>
              <a:buClr>
                <a:schemeClr val="dk1"/>
              </a:buClr>
              <a:buSzPts val="8100"/>
              <a:buFont typeface="Arial"/>
              <a:buChar char="•"/>
              <a:defRPr sz="8100" b="0"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dt" idx="10"/>
          </p:nvPr>
        </p:nvSpPr>
        <p:spPr>
          <a:xfrm>
            <a:off x="1600359" y="29665913"/>
            <a:ext cx="7468342" cy="170408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48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9pPr>
          </a:lstStyle>
          <a:p>
            <a:endParaRPr/>
          </a:p>
        </p:txBody>
      </p:sp>
      <p:sp>
        <p:nvSpPr>
          <p:cNvPr id="76" name="Shape 76"/>
          <p:cNvSpPr txBox="1">
            <a:spLocks noGrp="1"/>
          </p:cNvSpPr>
          <p:nvPr>
            <p:ph type="ftr" idx="11"/>
          </p:nvPr>
        </p:nvSpPr>
        <p:spPr>
          <a:xfrm>
            <a:off x="10935786" y="29665913"/>
            <a:ext cx="10135606" cy="170408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8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sldNum" idx="12"/>
          </p:nvPr>
        </p:nvSpPr>
        <p:spPr>
          <a:xfrm>
            <a:off x="22938477" y="29665913"/>
            <a:ext cx="7468342" cy="1704085"/>
          </a:xfrm>
          <a:prstGeom prst="rect">
            <a:avLst/>
          </a:prstGeom>
          <a:noFill/>
          <a:ln>
            <a:noFill/>
          </a:ln>
        </p:spPr>
        <p:txBody>
          <a:bodyPr spcFirstLastPara="1" wrap="square" lIns="365775" tIns="182875" rIns="365775" bIns="182875" anchor="ctr" anchorCtr="0">
            <a:noAutofit/>
          </a:bodyPr>
          <a:lstStyle>
            <a:lvl1pPr marL="0" marR="0" lvl="0" indent="0" algn="r" rtl="0">
              <a:spcBef>
                <a:spcPts val="0"/>
              </a:spcBef>
              <a:buNone/>
              <a:defRPr sz="4800" b="0" i="0" u="none" strike="noStrike" cap="none">
                <a:solidFill>
                  <a:srgbClr val="888888"/>
                </a:solidFill>
                <a:latin typeface="Calibri"/>
                <a:ea typeface="Calibri"/>
                <a:cs typeface="Calibri"/>
                <a:sym typeface="Calibri"/>
              </a:defRPr>
            </a:lvl1pPr>
            <a:lvl2pPr marL="0" marR="0" lvl="1" indent="0" algn="r" rtl="0">
              <a:spcBef>
                <a:spcPts val="0"/>
              </a:spcBef>
              <a:buNone/>
              <a:defRPr sz="4800" b="0" i="0" u="none" strike="noStrike" cap="none">
                <a:solidFill>
                  <a:srgbClr val="888888"/>
                </a:solidFill>
                <a:latin typeface="Calibri"/>
                <a:ea typeface="Calibri"/>
                <a:cs typeface="Calibri"/>
                <a:sym typeface="Calibri"/>
              </a:defRPr>
            </a:lvl2pPr>
            <a:lvl3pPr marL="0" marR="0" lvl="2" indent="0" algn="r" rtl="0">
              <a:spcBef>
                <a:spcPts val="0"/>
              </a:spcBef>
              <a:buNone/>
              <a:defRPr sz="4800" b="0" i="0" u="none" strike="noStrike" cap="none">
                <a:solidFill>
                  <a:srgbClr val="888888"/>
                </a:solidFill>
                <a:latin typeface="Calibri"/>
                <a:ea typeface="Calibri"/>
                <a:cs typeface="Calibri"/>
                <a:sym typeface="Calibri"/>
              </a:defRPr>
            </a:lvl3pPr>
            <a:lvl4pPr marL="0" marR="0" lvl="3" indent="0" algn="r" rtl="0">
              <a:spcBef>
                <a:spcPts val="0"/>
              </a:spcBef>
              <a:buNone/>
              <a:defRPr sz="4800" b="0" i="0" u="none" strike="noStrike" cap="none">
                <a:solidFill>
                  <a:srgbClr val="888888"/>
                </a:solidFill>
                <a:latin typeface="Calibri"/>
                <a:ea typeface="Calibri"/>
                <a:cs typeface="Calibri"/>
                <a:sym typeface="Calibri"/>
              </a:defRPr>
            </a:lvl4pPr>
            <a:lvl5pPr marL="0" marR="0" lvl="4" indent="0" algn="r" rtl="0">
              <a:spcBef>
                <a:spcPts val="0"/>
              </a:spcBef>
              <a:buNone/>
              <a:defRPr sz="4800" b="0" i="0" u="none" strike="noStrike" cap="none">
                <a:solidFill>
                  <a:srgbClr val="888888"/>
                </a:solidFill>
                <a:latin typeface="Calibri"/>
                <a:ea typeface="Calibri"/>
                <a:cs typeface="Calibri"/>
                <a:sym typeface="Calibri"/>
              </a:defRPr>
            </a:lvl5pPr>
            <a:lvl6pPr marL="0" marR="0" lvl="5" indent="0" algn="r" rtl="0">
              <a:spcBef>
                <a:spcPts val="0"/>
              </a:spcBef>
              <a:buNone/>
              <a:defRPr sz="4800" b="0" i="0" u="none" strike="noStrike" cap="none">
                <a:solidFill>
                  <a:srgbClr val="888888"/>
                </a:solidFill>
                <a:latin typeface="Calibri"/>
                <a:ea typeface="Calibri"/>
                <a:cs typeface="Calibri"/>
                <a:sym typeface="Calibri"/>
              </a:defRPr>
            </a:lvl6pPr>
            <a:lvl7pPr marL="0" marR="0" lvl="6" indent="0" algn="r" rtl="0">
              <a:spcBef>
                <a:spcPts val="0"/>
              </a:spcBef>
              <a:buNone/>
              <a:defRPr sz="4800" b="0" i="0" u="none" strike="noStrike" cap="none">
                <a:solidFill>
                  <a:srgbClr val="888888"/>
                </a:solidFill>
                <a:latin typeface="Calibri"/>
                <a:ea typeface="Calibri"/>
                <a:cs typeface="Calibri"/>
                <a:sym typeface="Calibri"/>
              </a:defRPr>
            </a:lvl7pPr>
            <a:lvl8pPr marL="0" marR="0" lvl="7" indent="0" algn="r" rtl="0">
              <a:spcBef>
                <a:spcPts val="0"/>
              </a:spcBef>
              <a:buNone/>
              <a:defRPr sz="4800" b="0" i="0" u="none" strike="noStrike" cap="none">
                <a:solidFill>
                  <a:srgbClr val="888888"/>
                </a:solidFill>
                <a:latin typeface="Calibri"/>
                <a:ea typeface="Calibri"/>
                <a:cs typeface="Calibri"/>
                <a:sym typeface="Calibri"/>
              </a:defRPr>
            </a:lvl8pPr>
            <a:lvl9pPr marL="0" marR="0" lvl="8" indent="0" algn="r" rtl="0">
              <a:spcBef>
                <a:spcPts val="0"/>
              </a:spcBef>
              <a:buNone/>
              <a:defRPr sz="48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Shape 79"/>
          <p:cNvSpPr txBox="1">
            <a:spLocks noGrp="1"/>
          </p:cNvSpPr>
          <p:nvPr>
            <p:ph type="title"/>
          </p:nvPr>
        </p:nvSpPr>
        <p:spPr>
          <a:xfrm rot="5400000">
            <a:off x="13151096" y="11335880"/>
            <a:ext cx="27309826" cy="72016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Clr>
                <a:schemeClr val="dk1"/>
              </a:buClr>
              <a:buSzPts val="17500"/>
              <a:buFont typeface="Calibri"/>
              <a:buNone/>
              <a:defRPr sz="175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0" name="Shape 80"/>
          <p:cNvSpPr txBox="1">
            <a:spLocks noGrp="1"/>
          </p:cNvSpPr>
          <p:nvPr>
            <p:ph type="body" idx="1"/>
          </p:nvPr>
        </p:nvSpPr>
        <p:spPr>
          <a:xfrm rot="5400000">
            <a:off x="-1518857" y="4400991"/>
            <a:ext cx="27309826" cy="21071391"/>
          </a:xfrm>
          <a:prstGeom prst="rect">
            <a:avLst/>
          </a:prstGeom>
          <a:noFill/>
          <a:ln>
            <a:noFill/>
          </a:ln>
        </p:spPr>
        <p:txBody>
          <a:bodyPr spcFirstLastPara="1" wrap="square" lIns="91425" tIns="91425" rIns="91425" bIns="91425" anchor="t" anchorCtr="0"/>
          <a:lstStyle>
            <a:lvl1pPr marL="457200" marR="0" lvl="0" indent="-1035050" algn="l" rtl="0">
              <a:spcBef>
                <a:spcPts val="2540"/>
              </a:spcBef>
              <a:spcAft>
                <a:spcPts val="0"/>
              </a:spcAft>
              <a:buClr>
                <a:schemeClr val="dk1"/>
              </a:buClr>
              <a:buSzPts val="12700"/>
              <a:buFont typeface="Arial"/>
              <a:buChar char="•"/>
              <a:defRPr sz="12700" b="0" i="0" u="none" strike="noStrike" cap="none">
                <a:solidFill>
                  <a:schemeClr val="dk1"/>
                </a:solidFill>
                <a:latin typeface="Calibri"/>
                <a:ea typeface="Calibri"/>
                <a:cs typeface="Calibri"/>
                <a:sym typeface="Calibri"/>
              </a:defRPr>
            </a:lvl1pPr>
            <a:lvl2pPr marL="914400" marR="0" lvl="1" indent="-939800" algn="l" rtl="0">
              <a:spcBef>
                <a:spcPts val="2240"/>
              </a:spcBef>
              <a:spcAft>
                <a:spcPts val="0"/>
              </a:spcAft>
              <a:buClr>
                <a:schemeClr val="dk1"/>
              </a:buClr>
              <a:buSzPts val="11200"/>
              <a:buFont typeface="Arial"/>
              <a:buChar char="–"/>
              <a:defRPr sz="11200" b="0" i="0" u="none" strike="noStrike" cap="none">
                <a:solidFill>
                  <a:schemeClr val="dk1"/>
                </a:solidFill>
                <a:latin typeface="Calibri"/>
                <a:ea typeface="Calibri"/>
                <a:cs typeface="Calibri"/>
                <a:sym typeface="Calibri"/>
              </a:defRPr>
            </a:lvl2pPr>
            <a:lvl3pPr marL="1371600" marR="0" lvl="2" indent="-844550" algn="l" rtl="0">
              <a:spcBef>
                <a:spcPts val="1940"/>
              </a:spcBef>
              <a:spcAft>
                <a:spcPts val="0"/>
              </a:spcAft>
              <a:buClr>
                <a:schemeClr val="dk1"/>
              </a:buClr>
              <a:buSzPts val="9700"/>
              <a:buFont typeface="Arial"/>
              <a:buChar char="•"/>
              <a:defRPr sz="9700" b="0" i="0" u="none" strike="noStrike" cap="none">
                <a:solidFill>
                  <a:schemeClr val="dk1"/>
                </a:solidFill>
                <a:latin typeface="Calibri"/>
                <a:ea typeface="Calibri"/>
                <a:cs typeface="Calibri"/>
                <a:sym typeface="Calibri"/>
              </a:defRPr>
            </a:lvl3pPr>
            <a:lvl4pPr marL="1828800" marR="0" lvl="3" indent="-742950" algn="l" rtl="0">
              <a:spcBef>
                <a:spcPts val="1620"/>
              </a:spcBef>
              <a:spcAft>
                <a:spcPts val="0"/>
              </a:spcAft>
              <a:buClr>
                <a:schemeClr val="dk1"/>
              </a:buClr>
              <a:buSzPts val="8100"/>
              <a:buFont typeface="Arial"/>
              <a:buChar char="–"/>
              <a:defRPr sz="8100" b="0" i="0" u="none" strike="noStrike" cap="none">
                <a:solidFill>
                  <a:schemeClr val="dk1"/>
                </a:solidFill>
                <a:latin typeface="Calibri"/>
                <a:ea typeface="Calibri"/>
                <a:cs typeface="Calibri"/>
                <a:sym typeface="Calibri"/>
              </a:defRPr>
            </a:lvl4pPr>
            <a:lvl5pPr marL="2286000" marR="0" lvl="4" indent="-742950" algn="l" rtl="0">
              <a:spcBef>
                <a:spcPts val="1620"/>
              </a:spcBef>
              <a:spcAft>
                <a:spcPts val="0"/>
              </a:spcAft>
              <a:buClr>
                <a:schemeClr val="dk1"/>
              </a:buClr>
              <a:buSzPts val="8100"/>
              <a:buFont typeface="Arial"/>
              <a:buChar char="»"/>
              <a:defRPr sz="8100" b="0" i="0" u="none" strike="noStrike" cap="none">
                <a:solidFill>
                  <a:schemeClr val="dk1"/>
                </a:solidFill>
                <a:latin typeface="Calibri"/>
                <a:ea typeface="Calibri"/>
                <a:cs typeface="Calibri"/>
                <a:sym typeface="Calibri"/>
              </a:defRPr>
            </a:lvl5pPr>
            <a:lvl6pPr marL="2743200" marR="0" lvl="5" indent="-742950" algn="l" rtl="0">
              <a:spcBef>
                <a:spcPts val="1620"/>
              </a:spcBef>
              <a:spcAft>
                <a:spcPts val="0"/>
              </a:spcAft>
              <a:buClr>
                <a:schemeClr val="dk1"/>
              </a:buClr>
              <a:buSzPts val="8100"/>
              <a:buFont typeface="Arial"/>
              <a:buChar char="•"/>
              <a:defRPr sz="8100" b="0" i="0" u="none" strike="noStrike" cap="none">
                <a:solidFill>
                  <a:schemeClr val="dk1"/>
                </a:solidFill>
                <a:latin typeface="Calibri"/>
                <a:ea typeface="Calibri"/>
                <a:cs typeface="Calibri"/>
                <a:sym typeface="Calibri"/>
              </a:defRPr>
            </a:lvl6pPr>
            <a:lvl7pPr marL="3200400" marR="0" lvl="6" indent="-742950" algn="l" rtl="0">
              <a:spcBef>
                <a:spcPts val="1620"/>
              </a:spcBef>
              <a:spcAft>
                <a:spcPts val="0"/>
              </a:spcAft>
              <a:buClr>
                <a:schemeClr val="dk1"/>
              </a:buClr>
              <a:buSzPts val="8100"/>
              <a:buFont typeface="Arial"/>
              <a:buChar char="•"/>
              <a:defRPr sz="8100" b="0" i="0" u="none" strike="noStrike" cap="none">
                <a:solidFill>
                  <a:schemeClr val="dk1"/>
                </a:solidFill>
                <a:latin typeface="Calibri"/>
                <a:ea typeface="Calibri"/>
                <a:cs typeface="Calibri"/>
                <a:sym typeface="Calibri"/>
              </a:defRPr>
            </a:lvl7pPr>
            <a:lvl8pPr marL="3657600" marR="0" lvl="7" indent="-742950" algn="l" rtl="0">
              <a:spcBef>
                <a:spcPts val="1620"/>
              </a:spcBef>
              <a:spcAft>
                <a:spcPts val="0"/>
              </a:spcAft>
              <a:buClr>
                <a:schemeClr val="dk1"/>
              </a:buClr>
              <a:buSzPts val="8100"/>
              <a:buFont typeface="Arial"/>
              <a:buChar char="•"/>
              <a:defRPr sz="8100" b="0" i="0" u="none" strike="noStrike" cap="none">
                <a:solidFill>
                  <a:schemeClr val="dk1"/>
                </a:solidFill>
                <a:latin typeface="Calibri"/>
                <a:ea typeface="Calibri"/>
                <a:cs typeface="Calibri"/>
                <a:sym typeface="Calibri"/>
              </a:defRPr>
            </a:lvl8pPr>
            <a:lvl9pPr marL="4114800" marR="0" lvl="8" indent="-742950" algn="l" rtl="0">
              <a:spcBef>
                <a:spcPts val="1620"/>
              </a:spcBef>
              <a:spcAft>
                <a:spcPts val="0"/>
              </a:spcAft>
              <a:buClr>
                <a:schemeClr val="dk1"/>
              </a:buClr>
              <a:buSzPts val="8100"/>
              <a:buFont typeface="Arial"/>
              <a:buChar char="•"/>
              <a:defRPr sz="8100" b="0" i="0" u="none" strike="noStrike" cap="none">
                <a:solidFill>
                  <a:schemeClr val="dk1"/>
                </a:solidFill>
                <a:latin typeface="Calibri"/>
                <a:ea typeface="Calibri"/>
                <a:cs typeface="Calibri"/>
                <a:sym typeface="Calibri"/>
              </a:defRPr>
            </a:lvl9pPr>
          </a:lstStyle>
          <a:p>
            <a:endParaRPr/>
          </a:p>
        </p:txBody>
      </p:sp>
      <p:sp>
        <p:nvSpPr>
          <p:cNvPr id="81" name="Shape 81"/>
          <p:cNvSpPr txBox="1">
            <a:spLocks noGrp="1"/>
          </p:cNvSpPr>
          <p:nvPr>
            <p:ph type="dt" idx="10"/>
          </p:nvPr>
        </p:nvSpPr>
        <p:spPr>
          <a:xfrm>
            <a:off x="1600359" y="29665913"/>
            <a:ext cx="7468342" cy="170408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48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9pPr>
          </a:lstStyle>
          <a:p>
            <a:endParaRPr/>
          </a:p>
        </p:txBody>
      </p:sp>
      <p:sp>
        <p:nvSpPr>
          <p:cNvPr id="82" name="Shape 82"/>
          <p:cNvSpPr txBox="1">
            <a:spLocks noGrp="1"/>
          </p:cNvSpPr>
          <p:nvPr>
            <p:ph type="ftr" idx="11"/>
          </p:nvPr>
        </p:nvSpPr>
        <p:spPr>
          <a:xfrm>
            <a:off x="10935786" y="29665913"/>
            <a:ext cx="10135606" cy="170408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8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9pPr>
          </a:lstStyle>
          <a:p>
            <a:endParaRPr/>
          </a:p>
        </p:txBody>
      </p:sp>
      <p:sp>
        <p:nvSpPr>
          <p:cNvPr id="83" name="Shape 83"/>
          <p:cNvSpPr txBox="1">
            <a:spLocks noGrp="1"/>
          </p:cNvSpPr>
          <p:nvPr>
            <p:ph type="sldNum" idx="12"/>
          </p:nvPr>
        </p:nvSpPr>
        <p:spPr>
          <a:xfrm>
            <a:off x="22938477" y="29665913"/>
            <a:ext cx="7468342" cy="1704085"/>
          </a:xfrm>
          <a:prstGeom prst="rect">
            <a:avLst/>
          </a:prstGeom>
          <a:noFill/>
          <a:ln>
            <a:noFill/>
          </a:ln>
        </p:spPr>
        <p:txBody>
          <a:bodyPr spcFirstLastPara="1" wrap="square" lIns="365775" tIns="182875" rIns="365775" bIns="182875" anchor="ctr" anchorCtr="0">
            <a:noAutofit/>
          </a:bodyPr>
          <a:lstStyle>
            <a:lvl1pPr marL="0" marR="0" lvl="0" indent="0" algn="r" rtl="0">
              <a:spcBef>
                <a:spcPts val="0"/>
              </a:spcBef>
              <a:buNone/>
              <a:defRPr sz="4800" b="0" i="0" u="none" strike="noStrike" cap="none">
                <a:solidFill>
                  <a:srgbClr val="888888"/>
                </a:solidFill>
                <a:latin typeface="Calibri"/>
                <a:ea typeface="Calibri"/>
                <a:cs typeface="Calibri"/>
                <a:sym typeface="Calibri"/>
              </a:defRPr>
            </a:lvl1pPr>
            <a:lvl2pPr marL="0" marR="0" lvl="1" indent="0" algn="r" rtl="0">
              <a:spcBef>
                <a:spcPts val="0"/>
              </a:spcBef>
              <a:buNone/>
              <a:defRPr sz="4800" b="0" i="0" u="none" strike="noStrike" cap="none">
                <a:solidFill>
                  <a:srgbClr val="888888"/>
                </a:solidFill>
                <a:latin typeface="Calibri"/>
                <a:ea typeface="Calibri"/>
                <a:cs typeface="Calibri"/>
                <a:sym typeface="Calibri"/>
              </a:defRPr>
            </a:lvl2pPr>
            <a:lvl3pPr marL="0" marR="0" lvl="2" indent="0" algn="r" rtl="0">
              <a:spcBef>
                <a:spcPts val="0"/>
              </a:spcBef>
              <a:buNone/>
              <a:defRPr sz="4800" b="0" i="0" u="none" strike="noStrike" cap="none">
                <a:solidFill>
                  <a:srgbClr val="888888"/>
                </a:solidFill>
                <a:latin typeface="Calibri"/>
                <a:ea typeface="Calibri"/>
                <a:cs typeface="Calibri"/>
                <a:sym typeface="Calibri"/>
              </a:defRPr>
            </a:lvl3pPr>
            <a:lvl4pPr marL="0" marR="0" lvl="3" indent="0" algn="r" rtl="0">
              <a:spcBef>
                <a:spcPts val="0"/>
              </a:spcBef>
              <a:buNone/>
              <a:defRPr sz="4800" b="0" i="0" u="none" strike="noStrike" cap="none">
                <a:solidFill>
                  <a:srgbClr val="888888"/>
                </a:solidFill>
                <a:latin typeface="Calibri"/>
                <a:ea typeface="Calibri"/>
                <a:cs typeface="Calibri"/>
                <a:sym typeface="Calibri"/>
              </a:defRPr>
            </a:lvl4pPr>
            <a:lvl5pPr marL="0" marR="0" lvl="4" indent="0" algn="r" rtl="0">
              <a:spcBef>
                <a:spcPts val="0"/>
              </a:spcBef>
              <a:buNone/>
              <a:defRPr sz="4800" b="0" i="0" u="none" strike="noStrike" cap="none">
                <a:solidFill>
                  <a:srgbClr val="888888"/>
                </a:solidFill>
                <a:latin typeface="Calibri"/>
                <a:ea typeface="Calibri"/>
                <a:cs typeface="Calibri"/>
                <a:sym typeface="Calibri"/>
              </a:defRPr>
            </a:lvl5pPr>
            <a:lvl6pPr marL="0" marR="0" lvl="5" indent="0" algn="r" rtl="0">
              <a:spcBef>
                <a:spcPts val="0"/>
              </a:spcBef>
              <a:buNone/>
              <a:defRPr sz="4800" b="0" i="0" u="none" strike="noStrike" cap="none">
                <a:solidFill>
                  <a:srgbClr val="888888"/>
                </a:solidFill>
                <a:latin typeface="Calibri"/>
                <a:ea typeface="Calibri"/>
                <a:cs typeface="Calibri"/>
                <a:sym typeface="Calibri"/>
              </a:defRPr>
            </a:lvl6pPr>
            <a:lvl7pPr marL="0" marR="0" lvl="6" indent="0" algn="r" rtl="0">
              <a:spcBef>
                <a:spcPts val="0"/>
              </a:spcBef>
              <a:buNone/>
              <a:defRPr sz="4800" b="0" i="0" u="none" strike="noStrike" cap="none">
                <a:solidFill>
                  <a:srgbClr val="888888"/>
                </a:solidFill>
                <a:latin typeface="Calibri"/>
                <a:ea typeface="Calibri"/>
                <a:cs typeface="Calibri"/>
                <a:sym typeface="Calibri"/>
              </a:defRPr>
            </a:lvl7pPr>
            <a:lvl8pPr marL="0" marR="0" lvl="7" indent="0" algn="r" rtl="0">
              <a:spcBef>
                <a:spcPts val="0"/>
              </a:spcBef>
              <a:buNone/>
              <a:defRPr sz="4800" b="0" i="0" u="none" strike="noStrike" cap="none">
                <a:solidFill>
                  <a:srgbClr val="888888"/>
                </a:solidFill>
                <a:latin typeface="Calibri"/>
                <a:ea typeface="Calibri"/>
                <a:cs typeface="Calibri"/>
                <a:sym typeface="Calibri"/>
              </a:defRPr>
            </a:lvl8pPr>
            <a:lvl9pPr marL="0" marR="0" lvl="8" indent="0" algn="r" rtl="0">
              <a:spcBef>
                <a:spcPts val="0"/>
              </a:spcBef>
              <a:buNone/>
              <a:defRPr sz="48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1600359" y="1281772"/>
            <a:ext cx="28806458" cy="533453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Clr>
                <a:schemeClr val="dk1"/>
              </a:buClr>
              <a:buSzPts val="17500"/>
              <a:buFont typeface="Calibri"/>
              <a:buNone/>
              <a:defRPr sz="175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3" name="Shape 23"/>
          <p:cNvSpPr txBox="1">
            <a:spLocks noGrp="1"/>
          </p:cNvSpPr>
          <p:nvPr>
            <p:ph type="body" idx="1"/>
          </p:nvPr>
        </p:nvSpPr>
        <p:spPr>
          <a:xfrm>
            <a:off x="1600359" y="7468343"/>
            <a:ext cx="28806458" cy="21123256"/>
          </a:xfrm>
          <a:prstGeom prst="rect">
            <a:avLst/>
          </a:prstGeom>
          <a:noFill/>
          <a:ln>
            <a:noFill/>
          </a:ln>
        </p:spPr>
        <p:txBody>
          <a:bodyPr spcFirstLastPara="1" wrap="square" lIns="91425" tIns="91425" rIns="91425" bIns="91425" anchor="t" anchorCtr="0"/>
          <a:lstStyle>
            <a:lvl1pPr marL="457200" marR="0" lvl="0" indent="-1035050" algn="l" rtl="0">
              <a:spcBef>
                <a:spcPts val="2540"/>
              </a:spcBef>
              <a:spcAft>
                <a:spcPts val="0"/>
              </a:spcAft>
              <a:buClr>
                <a:schemeClr val="dk1"/>
              </a:buClr>
              <a:buSzPts val="12700"/>
              <a:buFont typeface="Arial"/>
              <a:buChar char="•"/>
              <a:defRPr sz="12700" b="0" i="0" u="none" strike="noStrike" cap="none">
                <a:solidFill>
                  <a:schemeClr val="dk1"/>
                </a:solidFill>
                <a:latin typeface="Calibri"/>
                <a:ea typeface="Calibri"/>
                <a:cs typeface="Calibri"/>
                <a:sym typeface="Calibri"/>
              </a:defRPr>
            </a:lvl1pPr>
            <a:lvl2pPr marL="914400" marR="0" lvl="1" indent="-939800" algn="l" rtl="0">
              <a:spcBef>
                <a:spcPts val="2240"/>
              </a:spcBef>
              <a:spcAft>
                <a:spcPts val="0"/>
              </a:spcAft>
              <a:buClr>
                <a:schemeClr val="dk1"/>
              </a:buClr>
              <a:buSzPts val="11200"/>
              <a:buFont typeface="Arial"/>
              <a:buChar char="–"/>
              <a:defRPr sz="11200" b="0" i="0" u="none" strike="noStrike" cap="none">
                <a:solidFill>
                  <a:schemeClr val="dk1"/>
                </a:solidFill>
                <a:latin typeface="Calibri"/>
                <a:ea typeface="Calibri"/>
                <a:cs typeface="Calibri"/>
                <a:sym typeface="Calibri"/>
              </a:defRPr>
            </a:lvl2pPr>
            <a:lvl3pPr marL="1371600" marR="0" lvl="2" indent="-844550" algn="l" rtl="0">
              <a:spcBef>
                <a:spcPts val="1940"/>
              </a:spcBef>
              <a:spcAft>
                <a:spcPts val="0"/>
              </a:spcAft>
              <a:buClr>
                <a:schemeClr val="dk1"/>
              </a:buClr>
              <a:buSzPts val="9700"/>
              <a:buFont typeface="Arial"/>
              <a:buChar char="•"/>
              <a:defRPr sz="9700" b="0" i="0" u="none" strike="noStrike" cap="none">
                <a:solidFill>
                  <a:schemeClr val="dk1"/>
                </a:solidFill>
                <a:latin typeface="Calibri"/>
                <a:ea typeface="Calibri"/>
                <a:cs typeface="Calibri"/>
                <a:sym typeface="Calibri"/>
              </a:defRPr>
            </a:lvl3pPr>
            <a:lvl4pPr marL="1828800" marR="0" lvl="3" indent="-742950" algn="l" rtl="0">
              <a:spcBef>
                <a:spcPts val="1620"/>
              </a:spcBef>
              <a:spcAft>
                <a:spcPts val="0"/>
              </a:spcAft>
              <a:buClr>
                <a:schemeClr val="dk1"/>
              </a:buClr>
              <a:buSzPts val="8100"/>
              <a:buFont typeface="Arial"/>
              <a:buChar char="–"/>
              <a:defRPr sz="8100" b="0" i="0" u="none" strike="noStrike" cap="none">
                <a:solidFill>
                  <a:schemeClr val="dk1"/>
                </a:solidFill>
                <a:latin typeface="Calibri"/>
                <a:ea typeface="Calibri"/>
                <a:cs typeface="Calibri"/>
                <a:sym typeface="Calibri"/>
              </a:defRPr>
            </a:lvl4pPr>
            <a:lvl5pPr marL="2286000" marR="0" lvl="4" indent="-742950" algn="l" rtl="0">
              <a:spcBef>
                <a:spcPts val="1620"/>
              </a:spcBef>
              <a:spcAft>
                <a:spcPts val="0"/>
              </a:spcAft>
              <a:buClr>
                <a:schemeClr val="dk1"/>
              </a:buClr>
              <a:buSzPts val="8100"/>
              <a:buFont typeface="Arial"/>
              <a:buChar char="»"/>
              <a:defRPr sz="8100" b="0" i="0" u="none" strike="noStrike" cap="none">
                <a:solidFill>
                  <a:schemeClr val="dk1"/>
                </a:solidFill>
                <a:latin typeface="Calibri"/>
                <a:ea typeface="Calibri"/>
                <a:cs typeface="Calibri"/>
                <a:sym typeface="Calibri"/>
              </a:defRPr>
            </a:lvl5pPr>
            <a:lvl6pPr marL="2743200" marR="0" lvl="5" indent="-742950" algn="l" rtl="0">
              <a:spcBef>
                <a:spcPts val="1620"/>
              </a:spcBef>
              <a:spcAft>
                <a:spcPts val="0"/>
              </a:spcAft>
              <a:buClr>
                <a:schemeClr val="dk1"/>
              </a:buClr>
              <a:buSzPts val="8100"/>
              <a:buFont typeface="Arial"/>
              <a:buChar char="•"/>
              <a:defRPr sz="8100" b="0" i="0" u="none" strike="noStrike" cap="none">
                <a:solidFill>
                  <a:schemeClr val="dk1"/>
                </a:solidFill>
                <a:latin typeface="Calibri"/>
                <a:ea typeface="Calibri"/>
                <a:cs typeface="Calibri"/>
                <a:sym typeface="Calibri"/>
              </a:defRPr>
            </a:lvl6pPr>
            <a:lvl7pPr marL="3200400" marR="0" lvl="6" indent="-742950" algn="l" rtl="0">
              <a:spcBef>
                <a:spcPts val="1620"/>
              </a:spcBef>
              <a:spcAft>
                <a:spcPts val="0"/>
              </a:spcAft>
              <a:buClr>
                <a:schemeClr val="dk1"/>
              </a:buClr>
              <a:buSzPts val="8100"/>
              <a:buFont typeface="Arial"/>
              <a:buChar char="•"/>
              <a:defRPr sz="8100" b="0" i="0" u="none" strike="noStrike" cap="none">
                <a:solidFill>
                  <a:schemeClr val="dk1"/>
                </a:solidFill>
                <a:latin typeface="Calibri"/>
                <a:ea typeface="Calibri"/>
                <a:cs typeface="Calibri"/>
                <a:sym typeface="Calibri"/>
              </a:defRPr>
            </a:lvl7pPr>
            <a:lvl8pPr marL="3657600" marR="0" lvl="7" indent="-742950" algn="l" rtl="0">
              <a:spcBef>
                <a:spcPts val="1620"/>
              </a:spcBef>
              <a:spcAft>
                <a:spcPts val="0"/>
              </a:spcAft>
              <a:buClr>
                <a:schemeClr val="dk1"/>
              </a:buClr>
              <a:buSzPts val="8100"/>
              <a:buFont typeface="Arial"/>
              <a:buChar char="•"/>
              <a:defRPr sz="8100" b="0" i="0" u="none" strike="noStrike" cap="none">
                <a:solidFill>
                  <a:schemeClr val="dk1"/>
                </a:solidFill>
                <a:latin typeface="Calibri"/>
                <a:ea typeface="Calibri"/>
                <a:cs typeface="Calibri"/>
                <a:sym typeface="Calibri"/>
              </a:defRPr>
            </a:lvl8pPr>
            <a:lvl9pPr marL="4114800" marR="0" lvl="8" indent="-742950" algn="l" rtl="0">
              <a:spcBef>
                <a:spcPts val="1620"/>
              </a:spcBef>
              <a:spcAft>
                <a:spcPts val="0"/>
              </a:spcAft>
              <a:buClr>
                <a:schemeClr val="dk1"/>
              </a:buClr>
              <a:buSzPts val="8100"/>
              <a:buFont typeface="Arial"/>
              <a:buChar char="•"/>
              <a:defRPr sz="8100" b="0" i="0" u="none" strike="noStrike" cap="none">
                <a:solidFill>
                  <a:schemeClr val="dk1"/>
                </a:solidFill>
                <a:latin typeface="Calibri"/>
                <a:ea typeface="Calibri"/>
                <a:cs typeface="Calibri"/>
                <a:sym typeface="Calibri"/>
              </a:defRPr>
            </a:lvl9pPr>
          </a:lstStyle>
          <a:p>
            <a:endParaRPr/>
          </a:p>
        </p:txBody>
      </p:sp>
      <p:sp>
        <p:nvSpPr>
          <p:cNvPr id="24" name="Shape 24"/>
          <p:cNvSpPr txBox="1">
            <a:spLocks noGrp="1"/>
          </p:cNvSpPr>
          <p:nvPr>
            <p:ph type="dt" idx="10"/>
          </p:nvPr>
        </p:nvSpPr>
        <p:spPr>
          <a:xfrm>
            <a:off x="1600359" y="29665913"/>
            <a:ext cx="7468342" cy="170408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48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9pPr>
          </a:lstStyle>
          <a:p>
            <a:endParaRPr/>
          </a:p>
        </p:txBody>
      </p:sp>
      <p:sp>
        <p:nvSpPr>
          <p:cNvPr id="25" name="Shape 25"/>
          <p:cNvSpPr txBox="1">
            <a:spLocks noGrp="1"/>
          </p:cNvSpPr>
          <p:nvPr>
            <p:ph type="ftr" idx="11"/>
          </p:nvPr>
        </p:nvSpPr>
        <p:spPr>
          <a:xfrm>
            <a:off x="10935786" y="29665913"/>
            <a:ext cx="10135606" cy="170408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8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sldNum" idx="12"/>
          </p:nvPr>
        </p:nvSpPr>
        <p:spPr>
          <a:xfrm>
            <a:off x="22938477" y="29665913"/>
            <a:ext cx="7468342" cy="1704085"/>
          </a:xfrm>
          <a:prstGeom prst="rect">
            <a:avLst/>
          </a:prstGeom>
          <a:noFill/>
          <a:ln>
            <a:noFill/>
          </a:ln>
        </p:spPr>
        <p:txBody>
          <a:bodyPr spcFirstLastPara="1" wrap="square" lIns="365775" tIns="182875" rIns="365775" bIns="182875" anchor="ctr" anchorCtr="0">
            <a:noAutofit/>
          </a:bodyPr>
          <a:lstStyle>
            <a:lvl1pPr marL="0" marR="0" lvl="0" indent="0" algn="r" rtl="0">
              <a:spcBef>
                <a:spcPts val="0"/>
              </a:spcBef>
              <a:buNone/>
              <a:defRPr sz="4800" b="0" i="0" u="none" strike="noStrike" cap="none">
                <a:solidFill>
                  <a:srgbClr val="888888"/>
                </a:solidFill>
                <a:latin typeface="Calibri"/>
                <a:ea typeface="Calibri"/>
                <a:cs typeface="Calibri"/>
                <a:sym typeface="Calibri"/>
              </a:defRPr>
            </a:lvl1pPr>
            <a:lvl2pPr marL="0" marR="0" lvl="1" indent="0" algn="r" rtl="0">
              <a:spcBef>
                <a:spcPts val="0"/>
              </a:spcBef>
              <a:buNone/>
              <a:defRPr sz="4800" b="0" i="0" u="none" strike="noStrike" cap="none">
                <a:solidFill>
                  <a:srgbClr val="888888"/>
                </a:solidFill>
                <a:latin typeface="Calibri"/>
                <a:ea typeface="Calibri"/>
                <a:cs typeface="Calibri"/>
                <a:sym typeface="Calibri"/>
              </a:defRPr>
            </a:lvl2pPr>
            <a:lvl3pPr marL="0" marR="0" lvl="2" indent="0" algn="r" rtl="0">
              <a:spcBef>
                <a:spcPts val="0"/>
              </a:spcBef>
              <a:buNone/>
              <a:defRPr sz="4800" b="0" i="0" u="none" strike="noStrike" cap="none">
                <a:solidFill>
                  <a:srgbClr val="888888"/>
                </a:solidFill>
                <a:latin typeface="Calibri"/>
                <a:ea typeface="Calibri"/>
                <a:cs typeface="Calibri"/>
                <a:sym typeface="Calibri"/>
              </a:defRPr>
            </a:lvl3pPr>
            <a:lvl4pPr marL="0" marR="0" lvl="3" indent="0" algn="r" rtl="0">
              <a:spcBef>
                <a:spcPts val="0"/>
              </a:spcBef>
              <a:buNone/>
              <a:defRPr sz="4800" b="0" i="0" u="none" strike="noStrike" cap="none">
                <a:solidFill>
                  <a:srgbClr val="888888"/>
                </a:solidFill>
                <a:latin typeface="Calibri"/>
                <a:ea typeface="Calibri"/>
                <a:cs typeface="Calibri"/>
                <a:sym typeface="Calibri"/>
              </a:defRPr>
            </a:lvl4pPr>
            <a:lvl5pPr marL="0" marR="0" lvl="4" indent="0" algn="r" rtl="0">
              <a:spcBef>
                <a:spcPts val="0"/>
              </a:spcBef>
              <a:buNone/>
              <a:defRPr sz="4800" b="0" i="0" u="none" strike="noStrike" cap="none">
                <a:solidFill>
                  <a:srgbClr val="888888"/>
                </a:solidFill>
                <a:latin typeface="Calibri"/>
                <a:ea typeface="Calibri"/>
                <a:cs typeface="Calibri"/>
                <a:sym typeface="Calibri"/>
              </a:defRPr>
            </a:lvl5pPr>
            <a:lvl6pPr marL="0" marR="0" lvl="5" indent="0" algn="r" rtl="0">
              <a:spcBef>
                <a:spcPts val="0"/>
              </a:spcBef>
              <a:buNone/>
              <a:defRPr sz="4800" b="0" i="0" u="none" strike="noStrike" cap="none">
                <a:solidFill>
                  <a:srgbClr val="888888"/>
                </a:solidFill>
                <a:latin typeface="Calibri"/>
                <a:ea typeface="Calibri"/>
                <a:cs typeface="Calibri"/>
                <a:sym typeface="Calibri"/>
              </a:defRPr>
            </a:lvl6pPr>
            <a:lvl7pPr marL="0" marR="0" lvl="6" indent="0" algn="r" rtl="0">
              <a:spcBef>
                <a:spcPts val="0"/>
              </a:spcBef>
              <a:buNone/>
              <a:defRPr sz="4800" b="0" i="0" u="none" strike="noStrike" cap="none">
                <a:solidFill>
                  <a:srgbClr val="888888"/>
                </a:solidFill>
                <a:latin typeface="Calibri"/>
                <a:ea typeface="Calibri"/>
                <a:cs typeface="Calibri"/>
                <a:sym typeface="Calibri"/>
              </a:defRPr>
            </a:lvl7pPr>
            <a:lvl8pPr marL="0" marR="0" lvl="7" indent="0" algn="r" rtl="0">
              <a:spcBef>
                <a:spcPts val="0"/>
              </a:spcBef>
              <a:buNone/>
              <a:defRPr sz="4800" b="0" i="0" u="none" strike="noStrike" cap="none">
                <a:solidFill>
                  <a:srgbClr val="888888"/>
                </a:solidFill>
                <a:latin typeface="Calibri"/>
                <a:ea typeface="Calibri"/>
                <a:cs typeface="Calibri"/>
                <a:sym typeface="Calibri"/>
              </a:defRPr>
            </a:lvl8pPr>
            <a:lvl9pPr marL="0" marR="0" lvl="8" indent="0" algn="r" rtl="0">
              <a:spcBef>
                <a:spcPts val="0"/>
              </a:spcBef>
              <a:buNone/>
              <a:defRPr sz="48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2528346" y="20567578"/>
            <a:ext cx="27206100" cy="6356981"/>
          </a:xfrm>
          <a:prstGeom prst="rect">
            <a:avLst/>
          </a:prstGeom>
          <a:noFill/>
          <a:ln>
            <a:noFill/>
          </a:ln>
        </p:spPr>
        <p:txBody>
          <a:bodyPr spcFirstLastPara="1" wrap="square" lIns="91425" tIns="91425" rIns="91425" bIns="91425" anchor="t" anchorCtr="0"/>
          <a:lstStyle>
            <a:lvl1pPr marR="0" lvl="0" algn="l" rtl="0">
              <a:spcBef>
                <a:spcPts val="0"/>
              </a:spcBef>
              <a:spcAft>
                <a:spcPts val="0"/>
              </a:spcAft>
              <a:buClr>
                <a:schemeClr val="dk1"/>
              </a:buClr>
              <a:buSzPts val="16000"/>
              <a:buFont typeface="Calibri"/>
              <a:buNone/>
              <a:defRPr sz="16000" b="1"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9" name="Shape 29"/>
          <p:cNvSpPr txBox="1">
            <a:spLocks noGrp="1"/>
          </p:cNvSpPr>
          <p:nvPr>
            <p:ph type="body" idx="1"/>
          </p:nvPr>
        </p:nvSpPr>
        <p:spPr>
          <a:xfrm>
            <a:off x="2528346" y="13566009"/>
            <a:ext cx="27206100" cy="7001568"/>
          </a:xfrm>
          <a:prstGeom prst="rect">
            <a:avLst/>
          </a:prstGeom>
          <a:noFill/>
          <a:ln>
            <a:noFill/>
          </a:ln>
        </p:spPr>
        <p:txBody>
          <a:bodyPr spcFirstLastPara="1" wrap="square" lIns="91425" tIns="91425" rIns="91425" bIns="91425" anchor="b" anchorCtr="0"/>
          <a:lstStyle>
            <a:lvl1pPr marL="457200" marR="0" lvl="0" indent="-228600" algn="l" rtl="0">
              <a:spcBef>
                <a:spcPts val="1620"/>
              </a:spcBef>
              <a:spcAft>
                <a:spcPts val="0"/>
              </a:spcAft>
              <a:buClr>
                <a:srgbClr val="888888"/>
              </a:buClr>
              <a:buSzPts val="8100"/>
              <a:buFont typeface="Arial"/>
              <a:buNone/>
              <a:defRPr sz="8100" b="0" i="0" u="none" strike="noStrike" cap="none">
                <a:solidFill>
                  <a:srgbClr val="888888"/>
                </a:solidFill>
                <a:latin typeface="Calibri"/>
                <a:ea typeface="Calibri"/>
                <a:cs typeface="Calibri"/>
                <a:sym typeface="Calibri"/>
              </a:defRPr>
            </a:lvl1pPr>
            <a:lvl2pPr marL="914400" marR="0" lvl="1" indent="-228600" algn="l" rtl="0">
              <a:spcBef>
                <a:spcPts val="1420"/>
              </a:spcBef>
              <a:spcAft>
                <a:spcPts val="0"/>
              </a:spcAft>
              <a:buClr>
                <a:srgbClr val="888888"/>
              </a:buClr>
              <a:buSzPts val="7100"/>
              <a:buFont typeface="Arial"/>
              <a:buNone/>
              <a:defRPr sz="7100" b="0" i="0" u="none" strike="noStrike" cap="none">
                <a:solidFill>
                  <a:srgbClr val="888888"/>
                </a:solidFill>
                <a:latin typeface="Calibri"/>
                <a:ea typeface="Calibri"/>
                <a:cs typeface="Calibri"/>
                <a:sym typeface="Calibri"/>
              </a:defRPr>
            </a:lvl2pPr>
            <a:lvl3pPr marL="1371600" marR="0" lvl="2" indent="-228600" algn="l" rtl="0">
              <a:spcBef>
                <a:spcPts val="1260"/>
              </a:spcBef>
              <a:spcAft>
                <a:spcPts val="0"/>
              </a:spcAft>
              <a:buClr>
                <a:srgbClr val="888888"/>
              </a:buClr>
              <a:buSzPts val="6300"/>
              <a:buFont typeface="Arial"/>
              <a:buNone/>
              <a:defRPr sz="6300" b="0" i="0" u="none" strike="noStrike" cap="none">
                <a:solidFill>
                  <a:srgbClr val="888888"/>
                </a:solidFill>
                <a:latin typeface="Calibri"/>
                <a:ea typeface="Calibri"/>
                <a:cs typeface="Calibri"/>
                <a:sym typeface="Calibri"/>
              </a:defRPr>
            </a:lvl3pPr>
            <a:lvl4pPr marL="1828800" marR="0" lvl="3" indent="-228600" algn="l" rtl="0">
              <a:spcBef>
                <a:spcPts val="1120"/>
              </a:spcBef>
              <a:spcAft>
                <a:spcPts val="0"/>
              </a:spcAft>
              <a:buClr>
                <a:srgbClr val="888888"/>
              </a:buClr>
              <a:buSzPts val="5600"/>
              <a:buFont typeface="Arial"/>
              <a:buNone/>
              <a:defRPr sz="5600" b="0" i="0" u="none" strike="noStrike" cap="none">
                <a:solidFill>
                  <a:srgbClr val="888888"/>
                </a:solidFill>
                <a:latin typeface="Calibri"/>
                <a:ea typeface="Calibri"/>
                <a:cs typeface="Calibri"/>
                <a:sym typeface="Calibri"/>
              </a:defRPr>
            </a:lvl4pPr>
            <a:lvl5pPr marL="2286000" marR="0" lvl="4" indent="-228600" algn="l" rtl="0">
              <a:spcBef>
                <a:spcPts val="1120"/>
              </a:spcBef>
              <a:spcAft>
                <a:spcPts val="0"/>
              </a:spcAft>
              <a:buClr>
                <a:srgbClr val="888888"/>
              </a:buClr>
              <a:buSzPts val="5600"/>
              <a:buFont typeface="Arial"/>
              <a:buNone/>
              <a:defRPr sz="5600" b="0" i="0" u="none" strike="noStrike" cap="none">
                <a:solidFill>
                  <a:srgbClr val="888888"/>
                </a:solidFill>
                <a:latin typeface="Calibri"/>
                <a:ea typeface="Calibri"/>
                <a:cs typeface="Calibri"/>
                <a:sym typeface="Calibri"/>
              </a:defRPr>
            </a:lvl5pPr>
            <a:lvl6pPr marL="2743200" marR="0" lvl="5" indent="-228600" algn="l" rtl="0">
              <a:spcBef>
                <a:spcPts val="1120"/>
              </a:spcBef>
              <a:spcAft>
                <a:spcPts val="0"/>
              </a:spcAft>
              <a:buClr>
                <a:srgbClr val="888888"/>
              </a:buClr>
              <a:buSzPts val="5600"/>
              <a:buFont typeface="Arial"/>
              <a:buNone/>
              <a:defRPr sz="5600" b="0" i="0" u="none" strike="noStrike" cap="none">
                <a:solidFill>
                  <a:srgbClr val="888888"/>
                </a:solidFill>
                <a:latin typeface="Calibri"/>
                <a:ea typeface="Calibri"/>
                <a:cs typeface="Calibri"/>
                <a:sym typeface="Calibri"/>
              </a:defRPr>
            </a:lvl6pPr>
            <a:lvl7pPr marL="3200400" marR="0" lvl="6" indent="-228600" algn="l" rtl="0">
              <a:spcBef>
                <a:spcPts val="1120"/>
              </a:spcBef>
              <a:spcAft>
                <a:spcPts val="0"/>
              </a:spcAft>
              <a:buClr>
                <a:srgbClr val="888888"/>
              </a:buClr>
              <a:buSzPts val="5600"/>
              <a:buFont typeface="Arial"/>
              <a:buNone/>
              <a:defRPr sz="5600" b="0" i="0" u="none" strike="noStrike" cap="none">
                <a:solidFill>
                  <a:srgbClr val="888888"/>
                </a:solidFill>
                <a:latin typeface="Calibri"/>
                <a:ea typeface="Calibri"/>
                <a:cs typeface="Calibri"/>
                <a:sym typeface="Calibri"/>
              </a:defRPr>
            </a:lvl7pPr>
            <a:lvl8pPr marL="3657600" marR="0" lvl="7" indent="-228600" algn="l" rtl="0">
              <a:spcBef>
                <a:spcPts val="1120"/>
              </a:spcBef>
              <a:spcAft>
                <a:spcPts val="0"/>
              </a:spcAft>
              <a:buClr>
                <a:srgbClr val="888888"/>
              </a:buClr>
              <a:buSzPts val="5600"/>
              <a:buFont typeface="Arial"/>
              <a:buNone/>
              <a:defRPr sz="5600" b="0" i="0" u="none" strike="noStrike" cap="none">
                <a:solidFill>
                  <a:srgbClr val="888888"/>
                </a:solidFill>
                <a:latin typeface="Calibri"/>
                <a:ea typeface="Calibri"/>
                <a:cs typeface="Calibri"/>
                <a:sym typeface="Calibri"/>
              </a:defRPr>
            </a:lvl8pPr>
            <a:lvl9pPr marL="4114800" marR="0" lvl="8" indent="-228600" algn="l" rtl="0">
              <a:spcBef>
                <a:spcPts val="1120"/>
              </a:spcBef>
              <a:spcAft>
                <a:spcPts val="0"/>
              </a:spcAft>
              <a:buClr>
                <a:srgbClr val="888888"/>
              </a:buClr>
              <a:buSzPts val="5600"/>
              <a:buFont typeface="Arial"/>
              <a:buNone/>
              <a:defRPr sz="5600" b="0" i="0" u="none" strike="noStrike" cap="none">
                <a:solidFill>
                  <a:srgbClr val="888888"/>
                </a:solidFill>
                <a:latin typeface="Calibri"/>
                <a:ea typeface="Calibri"/>
                <a:cs typeface="Calibri"/>
                <a:sym typeface="Calibri"/>
              </a:defRPr>
            </a:lvl9pPr>
          </a:lstStyle>
          <a:p>
            <a:endParaRPr/>
          </a:p>
        </p:txBody>
      </p:sp>
      <p:sp>
        <p:nvSpPr>
          <p:cNvPr id="30" name="Shape 30"/>
          <p:cNvSpPr txBox="1">
            <a:spLocks noGrp="1"/>
          </p:cNvSpPr>
          <p:nvPr>
            <p:ph type="dt" idx="10"/>
          </p:nvPr>
        </p:nvSpPr>
        <p:spPr>
          <a:xfrm>
            <a:off x="1600359" y="29665913"/>
            <a:ext cx="7468342" cy="170408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48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9pPr>
          </a:lstStyle>
          <a:p>
            <a:endParaRPr/>
          </a:p>
        </p:txBody>
      </p:sp>
      <p:sp>
        <p:nvSpPr>
          <p:cNvPr id="31" name="Shape 31"/>
          <p:cNvSpPr txBox="1">
            <a:spLocks noGrp="1"/>
          </p:cNvSpPr>
          <p:nvPr>
            <p:ph type="ftr" idx="11"/>
          </p:nvPr>
        </p:nvSpPr>
        <p:spPr>
          <a:xfrm>
            <a:off x="10935786" y="29665913"/>
            <a:ext cx="10135606" cy="170408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8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sldNum" idx="12"/>
          </p:nvPr>
        </p:nvSpPr>
        <p:spPr>
          <a:xfrm>
            <a:off x="22938477" y="29665913"/>
            <a:ext cx="7468342" cy="1704085"/>
          </a:xfrm>
          <a:prstGeom prst="rect">
            <a:avLst/>
          </a:prstGeom>
          <a:noFill/>
          <a:ln>
            <a:noFill/>
          </a:ln>
        </p:spPr>
        <p:txBody>
          <a:bodyPr spcFirstLastPara="1" wrap="square" lIns="365775" tIns="182875" rIns="365775" bIns="182875" anchor="ctr" anchorCtr="0">
            <a:noAutofit/>
          </a:bodyPr>
          <a:lstStyle>
            <a:lvl1pPr marL="0" marR="0" lvl="0" indent="0" algn="r" rtl="0">
              <a:spcBef>
                <a:spcPts val="0"/>
              </a:spcBef>
              <a:buNone/>
              <a:defRPr sz="4800" b="0" i="0" u="none" strike="noStrike" cap="none">
                <a:solidFill>
                  <a:srgbClr val="888888"/>
                </a:solidFill>
                <a:latin typeface="Calibri"/>
                <a:ea typeface="Calibri"/>
                <a:cs typeface="Calibri"/>
                <a:sym typeface="Calibri"/>
              </a:defRPr>
            </a:lvl1pPr>
            <a:lvl2pPr marL="0" marR="0" lvl="1" indent="0" algn="r" rtl="0">
              <a:spcBef>
                <a:spcPts val="0"/>
              </a:spcBef>
              <a:buNone/>
              <a:defRPr sz="4800" b="0" i="0" u="none" strike="noStrike" cap="none">
                <a:solidFill>
                  <a:srgbClr val="888888"/>
                </a:solidFill>
                <a:latin typeface="Calibri"/>
                <a:ea typeface="Calibri"/>
                <a:cs typeface="Calibri"/>
                <a:sym typeface="Calibri"/>
              </a:defRPr>
            </a:lvl2pPr>
            <a:lvl3pPr marL="0" marR="0" lvl="2" indent="0" algn="r" rtl="0">
              <a:spcBef>
                <a:spcPts val="0"/>
              </a:spcBef>
              <a:buNone/>
              <a:defRPr sz="4800" b="0" i="0" u="none" strike="noStrike" cap="none">
                <a:solidFill>
                  <a:srgbClr val="888888"/>
                </a:solidFill>
                <a:latin typeface="Calibri"/>
                <a:ea typeface="Calibri"/>
                <a:cs typeface="Calibri"/>
                <a:sym typeface="Calibri"/>
              </a:defRPr>
            </a:lvl3pPr>
            <a:lvl4pPr marL="0" marR="0" lvl="3" indent="0" algn="r" rtl="0">
              <a:spcBef>
                <a:spcPts val="0"/>
              </a:spcBef>
              <a:buNone/>
              <a:defRPr sz="4800" b="0" i="0" u="none" strike="noStrike" cap="none">
                <a:solidFill>
                  <a:srgbClr val="888888"/>
                </a:solidFill>
                <a:latin typeface="Calibri"/>
                <a:ea typeface="Calibri"/>
                <a:cs typeface="Calibri"/>
                <a:sym typeface="Calibri"/>
              </a:defRPr>
            </a:lvl4pPr>
            <a:lvl5pPr marL="0" marR="0" lvl="4" indent="0" algn="r" rtl="0">
              <a:spcBef>
                <a:spcPts val="0"/>
              </a:spcBef>
              <a:buNone/>
              <a:defRPr sz="4800" b="0" i="0" u="none" strike="noStrike" cap="none">
                <a:solidFill>
                  <a:srgbClr val="888888"/>
                </a:solidFill>
                <a:latin typeface="Calibri"/>
                <a:ea typeface="Calibri"/>
                <a:cs typeface="Calibri"/>
                <a:sym typeface="Calibri"/>
              </a:defRPr>
            </a:lvl5pPr>
            <a:lvl6pPr marL="0" marR="0" lvl="5" indent="0" algn="r" rtl="0">
              <a:spcBef>
                <a:spcPts val="0"/>
              </a:spcBef>
              <a:buNone/>
              <a:defRPr sz="4800" b="0" i="0" u="none" strike="noStrike" cap="none">
                <a:solidFill>
                  <a:srgbClr val="888888"/>
                </a:solidFill>
                <a:latin typeface="Calibri"/>
                <a:ea typeface="Calibri"/>
                <a:cs typeface="Calibri"/>
                <a:sym typeface="Calibri"/>
              </a:defRPr>
            </a:lvl6pPr>
            <a:lvl7pPr marL="0" marR="0" lvl="6" indent="0" algn="r" rtl="0">
              <a:spcBef>
                <a:spcPts val="0"/>
              </a:spcBef>
              <a:buNone/>
              <a:defRPr sz="4800" b="0" i="0" u="none" strike="noStrike" cap="none">
                <a:solidFill>
                  <a:srgbClr val="888888"/>
                </a:solidFill>
                <a:latin typeface="Calibri"/>
                <a:ea typeface="Calibri"/>
                <a:cs typeface="Calibri"/>
                <a:sym typeface="Calibri"/>
              </a:defRPr>
            </a:lvl7pPr>
            <a:lvl8pPr marL="0" marR="0" lvl="7" indent="0" algn="r" rtl="0">
              <a:spcBef>
                <a:spcPts val="0"/>
              </a:spcBef>
              <a:buNone/>
              <a:defRPr sz="4800" b="0" i="0" u="none" strike="noStrike" cap="none">
                <a:solidFill>
                  <a:srgbClr val="888888"/>
                </a:solidFill>
                <a:latin typeface="Calibri"/>
                <a:ea typeface="Calibri"/>
                <a:cs typeface="Calibri"/>
                <a:sym typeface="Calibri"/>
              </a:defRPr>
            </a:lvl8pPr>
            <a:lvl9pPr marL="0" marR="0" lvl="8" indent="0" algn="r" rtl="0">
              <a:spcBef>
                <a:spcPts val="0"/>
              </a:spcBef>
              <a:buNone/>
              <a:defRPr sz="48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1600359" y="1281772"/>
            <a:ext cx="28806458" cy="533453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Clr>
                <a:schemeClr val="dk1"/>
              </a:buClr>
              <a:buSzPts val="17500"/>
              <a:buFont typeface="Calibri"/>
              <a:buNone/>
              <a:defRPr sz="175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5" name="Shape 35"/>
          <p:cNvSpPr txBox="1">
            <a:spLocks noGrp="1"/>
          </p:cNvSpPr>
          <p:nvPr>
            <p:ph type="body" idx="1"/>
          </p:nvPr>
        </p:nvSpPr>
        <p:spPr>
          <a:xfrm>
            <a:off x="1600360" y="7468343"/>
            <a:ext cx="14136503" cy="21123256"/>
          </a:xfrm>
          <a:prstGeom prst="rect">
            <a:avLst/>
          </a:prstGeom>
          <a:noFill/>
          <a:ln>
            <a:noFill/>
          </a:ln>
        </p:spPr>
        <p:txBody>
          <a:bodyPr spcFirstLastPara="1" wrap="square" lIns="91425" tIns="91425" rIns="91425" bIns="91425" anchor="t" anchorCtr="0"/>
          <a:lstStyle>
            <a:lvl1pPr marL="457200" marR="0" lvl="0" indent="-939800" algn="l" rtl="0">
              <a:spcBef>
                <a:spcPts val="2240"/>
              </a:spcBef>
              <a:spcAft>
                <a:spcPts val="0"/>
              </a:spcAft>
              <a:buClr>
                <a:schemeClr val="dk1"/>
              </a:buClr>
              <a:buSzPts val="11200"/>
              <a:buFont typeface="Arial"/>
              <a:buChar char="•"/>
              <a:defRPr sz="11200" b="0" i="0" u="none" strike="noStrike" cap="none">
                <a:solidFill>
                  <a:schemeClr val="dk1"/>
                </a:solidFill>
                <a:latin typeface="Calibri"/>
                <a:ea typeface="Calibri"/>
                <a:cs typeface="Calibri"/>
                <a:sym typeface="Calibri"/>
              </a:defRPr>
            </a:lvl1pPr>
            <a:lvl2pPr marL="914400" marR="0" lvl="1" indent="-844550" algn="l" rtl="0">
              <a:spcBef>
                <a:spcPts val="1940"/>
              </a:spcBef>
              <a:spcAft>
                <a:spcPts val="0"/>
              </a:spcAft>
              <a:buClr>
                <a:schemeClr val="dk1"/>
              </a:buClr>
              <a:buSzPts val="9700"/>
              <a:buFont typeface="Arial"/>
              <a:buChar char="–"/>
              <a:defRPr sz="9700" b="0" i="0" u="none" strike="noStrike" cap="none">
                <a:solidFill>
                  <a:schemeClr val="dk1"/>
                </a:solidFill>
                <a:latin typeface="Calibri"/>
                <a:ea typeface="Calibri"/>
                <a:cs typeface="Calibri"/>
                <a:sym typeface="Calibri"/>
              </a:defRPr>
            </a:lvl2pPr>
            <a:lvl3pPr marL="1371600" marR="0" lvl="2" indent="-742950" algn="l" rtl="0">
              <a:spcBef>
                <a:spcPts val="1620"/>
              </a:spcBef>
              <a:spcAft>
                <a:spcPts val="0"/>
              </a:spcAft>
              <a:buClr>
                <a:schemeClr val="dk1"/>
              </a:buClr>
              <a:buSzPts val="8100"/>
              <a:buFont typeface="Arial"/>
              <a:buChar char="•"/>
              <a:defRPr sz="8100" b="0" i="0" u="none" strike="noStrike" cap="none">
                <a:solidFill>
                  <a:schemeClr val="dk1"/>
                </a:solidFill>
                <a:latin typeface="Calibri"/>
                <a:ea typeface="Calibri"/>
                <a:cs typeface="Calibri"/>
                <a:sym typeface="Calibri"/>
              </a:defRPr>
            </a:lvl3pPr>
            <a:lvl4pPr marL="1828800" marR="0" lvl="3" indent="-679450" algn="l" rtl="0">
              <a:spcBef>
                <a:spcPts val="1420"/>
              </a:spcBef>
              <a:spcAft>
                <a:spcPts val="0"/>
              </a:spcAft>
              <a:buClr>
                <a:schemeClr val="dk1"/>
              </a:buClr>
              <a:buSzPts val="7100"/>
              <a:buFont typeface="Arial"/>
              <a:buChar char="–"/>
              <a:defRPr sz="7100" b="0" i="0" u="none" strike="noStrike" cap="none">
                <a:solidFill>
                  <a:schemeClr val="dk1"/>
                </a:solidFill>
                <a:latin typeface="Calibri"/>
                <a:ea typeface="Calibri"/>
                <a:cs typeface="Calibri"/>
                <a:sym typeface="Calibri"/>
              </a:defRPr>
            </a:lvl4pPr>
            <a:lvl5pPr marL="2286000" marR="0" lvl="4" indent="-679450" algn="l" rtl="0">
              <a:spcBef>
                <a:spcPts val="1420"/>
              </a:spcBef>
              <a:spcAft>
                <a:spcPts val="0"/>
              </a:spcAft>
              <a:buClr>
                <a:schemeClr val="dk1"/>
              </a:buClr>
              <a:buSzPts val="7100"/>
              <a:buFont typeface="Arial"/>
              <a:buChar char="»"/>
              <a:defRPr sz="7100" b="0" i="0" u="none" strike="noStrike" cap="none">
                <a:solidFill>
                  <a:schemeClr val="dk1"/>
                </a:solidFill>
                <a:latin typeface="Calibri"/>
                <a:ea typeface="Calibri"/>
                <a:cs typeface="Calibri"/>
                <a:sym typeface="Calibri"/>
              </a:defRPr>
            </a:lvl5pPr>
            <a:lvl6pPr marL="2743200" marR="0" lvl="5" indent="-679450" algn="l" rtl="0">
              <a:spcBef>
                <a:spcPts val="1420"/>
              </a:spcBef>
              <a:spcAft>
                <a:spcPts val="0"/>
              </a:spcAft>
              <a:buClr>
                <a:schemeClr val="dk1"/>
              </a:buClr>
              <a:buSzPts val="7100"/>
              <a:buFont typeface="Arial"/>
              <a:buChar char="•"/>
              <a:defRPr sz="7100" b="0" i="0" u="none" strike="noStrike" cap="none">
                <a:solidFill>
                  <a:schemeClr val="dk1"/>
                </a:solidFill>
                <a:latin typeface="Calibri"/>
                <a:ea typeface="Calibri"/>
                <a:cs typeface="Calibri"/>
                <a:sym typeface="Calibri"/>
              </a:defRPr>
            </a:lvl6pPr>
            <a:lvl7pPr marL="3200400" marR="0" lvl="6" indent="-679450" algn="l" rtl="0">
              <a:spcBef>
                <a:spcPts val="1420"/>
              </a:spcBef>
              <a:spcAft>
                <a:spcPts val="0"/>
              </a:spcAft>
              <a:buClr>
                <a:schemeClr val="dk1"/>
              </a:buClr>
              <a:buSzPts val="7100"/>
              <a:buFont typeface="Arial"/>
              <a:buChar char="•"/>
              <a:defRPr sz="7100" b="0" i="0" u="none" strike="noStrike" cap="none">
                <a:solidFill>
                  <a:schemeClr val="dk1"/>
                </a:solidFill>
                <a:latin typeface="Calibri"/>
                <a:ea typeface="Calibri"/>
                <a:cs typeface="Calibri"/>
                <a:sym typeface="Calibri"/>
              </a:defRPr>
            </a:lvl7pPr>
            <a:lvl8pPr marL="3657600" marR="0" lvl="7" indent="-679450" algn="l" rtl="0">
              <a:spcBef>
                <a:spcPts val="1420"/>
              </a:spcBef>
              <a:spcAft>
                <a:spcPts val="0"/>
              </a:spcAft>
              <a:buClr>
                <a:schemeClr val="dk1"/>
              </a:buClr>
              <a:buSzPts val="7100"/>
              <a:buFont typeface="Arial"/>
              <a:buChar char="•"/>
              <a:defRPr sz="7100" b="0" i="0" u="none" strike="noStrike" cap="none">
                <a:solidFill>
                  <a:schemeClr val="dk1"/>
                </a:solidFill>
                <a:latin typeface="Calibri"/>
                <a:ea typeface="Calibri"/>
                <a:cs typeface="Calibri"/>
                <a:sym typeface="Calibri"/>
              </a:defRPr>
            </a:lvl8pPr>
            <a:lvl9pPr marL="4114800" marR="0" lvl="8" indent="-679450" algn="l" rtl="0">
              <a:spcBef>
                <a:spcPts val="1420"/>
              </a:spcBef>
              <a:spcAft>
                <a:spcPts val="0"/>
              </a:spcAft>
              <a:buClr>
                <a:schemeClr val="dk1"/>
              </a:buClr>
              <a:buSzPts val="7100"/>
              <a:buFont typeface="Arial"/>
              <a:buChar char="•"/>
              <a:defRPr sz="7100" b="0" i="0" u="none" strike="noStrike" cap="none">
                <a:solidFill>
                  <a:schemeClr val="dk1"/>
                </a:solidFill>
                <a:latin typeface="Calibri"/>
                <a:ea typeface="Calibri"/>
                <a:cs typeface="Calibri"/>
                <a:sym typeface="Calibri"/>
              </a:defRPr>
            </a:lvl9pPr>
          </a:lstStyle>
          <a:p>
            <a:endParaRPr/>
          </a:p>
        </p:txBody>
      </p:sp>
      <p:sp>
        <p:nvSpPr>
          <p:cNvPr id="36" name="Shape 36"/>
          <p:cNvSpPr txBox="1">
            <a:spLocks noGrp="1"/>
          </p:cNvSpPr>
          <p:nvPr>
            <p:ph type="body" idx="2"/>
          </p:nvPr>
        </p:nvSpPr>
        <p:spPr>
          <a:xfrm>
            <a:off x="16270313" y="7468343"/>
            <a:ext cx="14136503" cy="21123256"/>
          </a:xfrm>
          <a:prstGeom prst="rect">
            <a:avLst/>
          </a:prstGeom>
          <a:noFill/>
          <a:ln>
            <a:noFill/>
          </a:ln>
        </p:spPr>
        <p:txBody>
          <a:bodyPr spcFirstLastPara="1" wrap="square" lIns="91425" tIns="91425" rIns="91425" bIns="91425" anchor="t" anchorCtr="0"/>
          <a:lstStyle>
            <a:lvl1pPr marL="457200" marR="0" lvl="0" indent="-939800" algn="l" rtl="0">
              <a:spcBef>
                <a:spcPts val="2240"/>
              </a:spcBef>
              <a:spcAft>
                <a:spcPts val="0"/>
              </a:spcAft>
              <a:buClr>
                <a:schemeClr val="dk1"/>
              </a:buClr>
              <a:buSzPts val="11200"/>
              <a:buFont typeface="Arial"/>
              <a:buChar char="•"/>
              <a:defRPr sz="11200" b="0" i="0" u="none" strike="noStrike" cap="none">
                <a:solidFill>
                  <a:schemeClr val="dk1"/>
                </a:solidFill>
                <a:latin typeface="Calibri"/>
                <a:ea typeface="Calibri"/>
                <a:cs typeface="Calibri"/>
                <a:sym typeface="Calibri"/>
              </a:defRPr>
            </a:lvl1pPr>
            <a:lvl2pPr marL="914400" marR="0" lvl="1" indent="-844550" algn="l" rtl="0">
              <a:spcBef>
                <a:spcPts val="1940"/>
              </a:spcBef>
              <a:spcAft>
                <a:spcPts val="0"/>
              </a:spcAft>
              <a:buClr>
                <a:schemeClr val="dk1"/>
              </a:buClr>
              <a:buSzPts val="9700"/>
              <a:buFont typeface="Arial"/>
              <a:buChar char="–"/>
              <a:defRPr sz="9700" b="0" i="0" u="none" strike="noStrike" cap="none">
                <a:solidFill>
                  <a:schemeClr val="dk1"/>
                </a:solidFill>
                <a:latin typeface="Calibri"/>
                <a:ea typeface="Calibri"/>
                <a:cs typeface="Calibri"/>
                <a:sym typeface="Calibri"/>
              </a:defRPr>
            </a:lvl2pPr>
            <a:lvl3pPr marL="1371600" marR="0" lvl="2" indent="-742950" algn="l" rtl="0">
              <a:spcBef>
                <a:spcPts val="1620"/>
              </a:spcBef>
              <a:spcAft>
                <a:spcPts val="0"/>
              </a:spcAft>
              <a:buClr>
                <a:schemeClr val="dk1"/>
              </a:buClr>
              <a:buSzPts val="8100"/>
              <a:buFont typeface="Arial"/>
              <a:buChar char="•"/>
              <a:defRPr sz="8100" b="0" i="0" u="none" strike="noStrike" cap="none">
                <a:solidFill>
                  <a:schemeClr val="dk1"/>
                </a:solidFill>
                <a:latin typeface="Calibri"/>
                <a:ea typeface="Calibri"/>
                <a:cs typeface="Calibri"/>
                <a:sym typeface="Calibri"/>
              </a:defRPr>
            </a:lvl3pPr>
            <a:lvl4pPr marL="1828800" marR="0" lvl="3" indent="-679450" algn="l" rtl="0">
              <a:spcBef>
                <a:spcPts val="1420"/>
              </a:spcBef>
              <a:spcAft>
                <a:spcPts val="0"/>
              </a:spcAft>
              <a:buClr>
                <a:schemeClr val="dk1"/>
              </a:buClr>
              <a:buSzPts val="7100"/>
              <a:buFont typeface="Arial"/>
              <a:buChar char="–"/>
              <a:defRPr sz="7100" b="0" i="0" u="none" strike="noStrike" cap="none">
                <a:solidFill>
                  <a:schemeClr val="dk1"/>
                </a:solidFill>
                <a:latin typeface="Calibri"/>
                <a:ea typeface="Calibri"/>
                <a:cs typeface="Calibri"/>
                <a:sym typeface="Calibri"/>
              </a:defRPr>
            </a:lvl4pPr>
            <a:lvl5pPr marL="2286000" marR="0" lvl="4" indent="-679450" algn="l" rtl="0">
              <a:spcBef>
                <a:spcPts val="1420"/>
              </a:spcBef>
              <a:spcAft>
                <a:spcPts val="0"/>
              </a:spcAft>
              <a:buClr>
                <a:schemeClr val="dk1"/>
              </a:buClr>
              <a:buSzPts val="7100"/>
              <a:buFont typeface="Arial"/>
              <a:buChar char="»"/>
              <a:defRPr sz="7100" b="0" i="0" u="none" strike="noStrike" cap="none">
                <a:solidFill>
                  <a:schemeClr val="dk1"/>
                </a:solidFill>
                <a:latin typeface="Calibri"/>
                <a:ea typeface="Calibri"/>
                <a:cs typeface="Calibri"/>
                <a:sym typeface="Calibri"/>
              </a:defRPr>
            </a:lvl5pPr>
            <a:lvl6pPr marL="2743200" marR="0" lvl="5" indent="-679450" algn="l" rtl="0">
              <a:spcBef>
                <a:spcPts val="1420"/>
              </a:spcBef>
              <a:spcAft>
                <a:spcPts val="0"/>
              </a:spcAft>
              <a:buClr>
                <a:schemeClr val="dk1"/>
              </a:buClr>
              <a:buSzPts val="7100"/>
              <a:buFont typeface="Arial"/>
              <a:buChar char="•"/>
              <a:defRPr sz="7100" b="0" i="0" u="none" strike="noStrike" cap="none">
                <a:solidFill>
                  <a:schemeClr val="dk1"/>
                </a:solidFill>
                <a:latin typeface="Calibri"/>
                <a:ea typeface="Calibri"/>
                <a:cs typeface="Calibri"/>
                <a:sym typeface="Calibri"/>
              </a:defRPr>
            </a:lvl6pPr>
            <a:lvl7pPr marL="3200400" marR="0" lvl="6" indent="-679450" algn="l" rtl="0">
              <a:spcBef>
                <a:spcPts val="1420"/>
              </a:spcBef>
              <a:spcAft>
                <a:spcPts val="0"/>
              </a:spcAft>
              <a:buClr>
                <a:schemeClr val="dk1"/>
              </a:buClr>
              <a:buSzPts val="7100"/>
              <a:buFont typeface="Arial"/>
              <a:buChar char="•"/>
              <a:defRPr sz="7100" b="0" i="0" u="none" strike="noStrike" cap="none">
                <a:solidFill>
                  <a:schemeClr val="dk1"/>
                </a:solidFill>
                <a:latin typeface="Calibri"/>
                <a:ea typeface="Calibri"/>
                <a:cs typeface="Calibri"/>
                <a:sym typeface="Calibri"/>
              </a:defRPr>
            </a:lvl7pPr>
            <a:lvl8pPr marL="3657600" marR="0" lvl="7" indent="-679450" algn="l" rtl="0">
              <a:spcBef>
                <a:spcPts val="1420"/>
              </a:spcBef>
              <a:spcAft>
                <a:spcPts val="0"/>
              </a:spcAft>
              <a:buClr>
                <a:schemeClr val="dk1"/>
              </a:buClr>
              <a:buSzPts val="7100"/>
              <a:buFont typeface="Arial"/>
              <a:buChar char="•"/>
              <a:defRPr sz="7100" b="0" i="0" u="none" strike="noStrike" cap="none">
                <a:solidFill>
                  <a:schemeClr val="dk1"/>
                </a:solidFill>
                <a:latin typeface="Calibri"/>
                <a:ea typeface="Calibri"/>
                <a:cs typeface="Calibri"/>
                <a:sym typeface="Calibri"/>
              </a:defRPr>
            </a:lvl8pPr>
            <a:lvl9pPr marL="4114800" marR="0" lvl="8" indent="-679450" algn="l" rtl="0">
              <a:spcBef>
                <a:spcPts val="1420"/>
              </a:spcBef>
              <a:spcAft>
                <a:spcPts val="0"/>
              </a:spcAft>
              <a:buClr>
                <a:schemeClr val="dk1"/>
              </a:buClr>
              <a:buSzPts val="7100"/>
              <a:buFont typeface="Arial"/>
              <a:buChar char="•"/>
              <a:defRPr sz="7100" b="0" i="0" u="none" strike="noStrike" cap="none">
                <a:solidFill>
                  <a:schemeClr val="dk1"/>
                </a:solidFill>
                <a:latin typeface="Calibri"/>
                <a:ea typeface="Calibri"/>
                <a:cs typeface="Calibri"/>
                <a:sym typeface="Calibri"/>
              </a:defRPr>
            </a:lvl9pPr>
          </a:lstStyle>
          <a:p>
            <a:endParaRPr/>
          </a:p>
        </p:txBody>
      </p:sp>
      <p:sp>
        <p:nvSpPr>
          <p:cNvPr id="37" name="Shape 37"/>
          <p:cNvSpPr txBox="1">
            <a:spLocks noGrp="1"/>
          </p:cNvSpPr>
          <p:nvPr>
            <p:ph type="dt" idx="10"/>
          </p:nvPr>
        </p:nvSpPr>
        <p:spPr>
          <a:xfrm>
            <a:off x="1600359" y="29665913"/>
            <a:ext cx="7468342" cy="170408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48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9pPr>
          </a:lstStyle>
          <a:p>
            <a:endParaRPr/>
          </a:p>
        </p:txBody>
      </p:sp>
      <p:sp>
        <p:nvSpPr>
          <p:cNvPr id="38" name="Shape 38"/>
          <p:cNvSpPr txBox="1">
            <a:spLocks noGrp="1"/>
          </p:cNvSpPr>
          <p:nvPr>
            <p:ph type="ftr" idx="11"/>
          </p:nvPr>
        </p:nvSpPr>
        <p:spPr>
          <a:xfrm>
            <a:off x="10935786" y="29665913"/>
            <a:ext cx="10135606" cy="170408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8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9pPr>
          </a:lstStyle>
          <a:p>
            <a:endParaRPr/>
          </a:p>
        </p:txBody>
      </p:sp>
      <p:sp>
        <p:nvSpPr>
          <p:cNvPr id="39" name="Shape 39"/>
          <p:cNvSpPr txBox="1">
            <a:spLocks noGrp="1"/>
          </p:cNvSpPr>
          <p:nvPr>
            <p:ph type="sldNum" idx="12"/>
          </p:nvPr>
        </p:nvSpPr>
        <p:spPr>
          <a:xfrm>
            <a:off x="22938477" y="29665913"/>
            <a:ext cx="7468342" cy="1704085"/>
          </a:xfrm>
          <a:prstGeom prst="rect">
            <a:avLst/>
          </a:prstGeom>
          <a:noFill/>
          <a:ln>
            <a:noFill/>
          </a:ln>
        </p:spPr>
        <p:txBody>
          <a:bodyPr spcFirstLastPara="1" wrap="square" lIns="365775" tIns="182875" rIns="365775" bIns="182875" anchor="ctr" anchorCtr="0">
            <a:noAutofit/>
          </a:bodyPr>
          <a:lstStyle>
            <a:lvl1pPr marL="0" marR="0" lvl="0" indent="0" algn="r" rtl="0">
              <a:spcBef>
                <a:spcPts val="0"/>
              </a:spcBef>
              <a:buNone/>
              <a:defRPr sz="4800" b="0" i="0" u="none" strike="noStrike" cap="none">
                <a:solidFill>
                  <a:srgbClr val="888888"/>
                </a:solidFill>
                <a:latin typeface="Calibri"/>
                <a:ea typeface="Calibri"/>
                <a:cs typeface="Calibri"/>
                <a:sym typeface="Calibri"/>
              </a:defRPr>
            </a:lvl1pPr>
            <a:lvl2pPr marL="0" marR="0" lvl="1" indent="0" algn="r" rtl="0">
              <a:spcBef>
                <a:spcPts val="0"/>
              </a:spcBef>
              <a:buNone/>
              <a:defRPr sz="4800" b="0" i="0" u="none" strike="noStrike" cap="none">
                <a:solidFill>
                  <a:srgbClr val="888888"/>
                </a:solidFill>
                <a:latin typeface="Calibri"/>
                <a:ea typeface="Calibri"/>
                <a:cs typeface="Calibri"/>
                <a:sym typeface="Calibri"/>
              </a:defRPr>
            </a:lvl2pPr>
            <a:lvl3pPr marL="0" marR="0" lvl="2" indent="0" algn="r" rtl="0">
              <a:spcBef>
                <a:spcPts val="0"/>
              </a:spcBef>
              <a:buNone/>
              <a:defRPr sz="4800" b="0" i="0" u="none" strike="noStrike" cap="none">
                <a:solidFill>
                  <a:srgbClr val="888888"/>
                </a:solidFill>
                <a:latin typeface="Calibri"/>
                <a:ea typeface="Calibri"/>
                <a:cs typeface="Calibri"/>
                <a:sym typeface="Calibri"/>
              </a:defRPr>
            </a:lvl3pPr>
            <a:lvl4pPr marL="0" marR="0" lvl="3" indent="0" algn="r" rtl="0">
              <a:spcBef>
                <a:spcPts val="0"/>
              </a:spcBef>
              <a:buNone/>
              <a:defRPr sz="4800" b="0" i="0" u="none" strike="noStrike" cap="none">
                <a:solidFill>
                  <a:srgbClr val="888888"/>
                </a:solidFill>
                <a:latin typeface="Calibri"/>
                <a:ea typeface="Calibri"/>
                <a:cs typeface="Calibri"/>
                <a:sym typeface="Calibri"/>
              </a:defRPr>
            </a:lvl4pPr>
            <a:lvl5pPr marL="0" marR="0" lvl="4" indent="0" algn="r" rtl="0">
              <a:spcBef>
                <a:spcPts val="0"/>
              </a:spcBef>
              <a:buNone/>
              <a:defRPr sz="4800" b="0" i="0" u="none" strike="noStrike" cap="none">
                <a:solidFill>
                  <a:srgbClr val="888888"/>
                </a:solidFill>
                <a:latin typeface="Calibri"/>
                <a:ea typeface="Calibri"/>
                <a:cs typeface="Calibri"/>
                <a:sym typeface="Calibri"/>
              </a:defRPr>
            </a:lvl5pPr>
            <a:lvl6pPr marL="0" marR="0" lvl="5" indent="0" algn="r" rtl="0">
              <a:spcBef>
                <a:spcPts val="0"/>
              </a:spcBef>
              <a:buNone/>
              <a:defRPr sz="4800" b="0" i="0" u="none" strike="noStrike" cap="none">
                <a:solidFill>
                  <a:srgbClr val="888888"/>
                </a:solidFill>
                <a:latin typeface="Calibri"/>
                <a:ea typeface="Calibri"/>
                <a:cs typeface="Calibri"/>
                <a:sym typeface="Calibri"/>
              </a:defRPr>
            </a:lvl6pPr>
            <a:lvl7pPr marL="0" marR="0" lvl="6" indent="0" algn="r" rtl="0">
              <a:spcBef>
                <a:spcPts val="0"/>
              </a:spcBef>
              <a:buNone/>
              <a:defRPr sz="4800" b="0" i="0" u="none" strike="noStrike" cap="none">
                <a:solidFill>
                  <a:srgbClr val="888888"/>
                </a:solidFill>
                <a:latin typeface="Calibri"/>
                <a:ea typeface="Calibri"/>
                <a:cs typeface="Calibri"/>
                <a:sym typeface="Calibri"/>
              </a:defRPr>
            </a:lvl7pPr>
            <a:lvl8pPr marL="0" marR="0" lvl="7" indent="0" algn="r" rtl="0">
              <a:spcBef>
                <a:spcPts val="0"/>
              </a:spcBef>
              <a:buNone/>
              <a:defRPr sz="4800" b="0" i="0" u="none" strike="noStrike" cap="none">
                <a:solidFill>
                  <a:srgbClr val="888888"/>
                </a:solidFill>
                <a:latin typeface="Calibri"/>
                <a:ea typeface="Calibri"/>
                <a:cs typeface="Calibri"/>
                <a:sym typeface="Calibri"/>
              </a:defRPr>
            </a:lvl8pPr>
            <a:lvl9pPr marL="0" marR="0" lvl="8" indent="0" algn="r" rtl="0">
              <a:spcBef>
                <a:spcPts val="0"/>
              </a:spcBef>
              <a:buNone/>
              <a:defRPr sz="48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1600359" y="1281772"/>
            <a:ext cx="28806458" cy="533453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Clr>
                <a:schemeClr val="dk1"/>
              </a:buClr>
              <a:buSzPts val="17500"/>
              <a:buFont typeface="Calibri"/>
              <a:buNone/>
              <a:defRPr sz="175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42" name="Shape 42"/>
          <p:cNvSpPr txBox="1">
            <a:spLocks noGrp="1"/>
          </p:cNvSpPr>
          <p:nvPr>
            <p:ph type="body" idx="1"/>
          </p:nvPr>
        </p:nvSpPr>
        <p:spPr>
          <a:xfrm>
            <a:off x="1600359" y="7164572"/>
            <a:ext cx="14142061" cy="2985853"/>
          </a:xfrm>
          <a:prstGeom prst="rect">
            <a:avLst/>
          </a:prstGeom>
          <a:noFill/>
          <a:ln>
            <a:noFill/>
          </a:ln>
        </p:spPr>
        <p:txBody>
          <a:bodyPr spcFirstLastPara="1" wrap="square" lIns="91425" tIns="91425" rIns="91425" bIns="91425" anchor="b" anchorCtr="0"/>
          <a:lstStyle>
            <a:lvl1pPr marL="457200" marR="0" lvl="0" indent="-228600" algn="l" rtl="0">
              <a:spcBef>
                <a:spcPts val="1940"/>
              </a:spcBef>
              <a:spcAft>
                <a:spcPts val="0"/>
              </a:spcAft>
              <a:buClr>
                <a:schemeClr val="dk1"/>
              </a:buClr>
              <a:buSzPts val="9700"/>
              <a:buFont typeface="Arial"/>
              <a:buNone/>
              <a:defRPr sz="9700" b="1" i="0" u="none" strike="noStrike" cap="none">
                <a:solidFill>
                  <a:schemeClr val="dk1"/>
                </a:solidFill>
                <a:latin typeface="Calibri"/>
                <a:ea typeface="Calibri"/>
                <a:cs typeface="Calibri"/>
                <a:sym typeface="Calibri"/>
              </a:defRPr>
            </a:lvl1pPr>
            <a:lvl2pPr marL="914400" marR="0" lvl="1" indent="-228600" algn="l" rtl="0">
              <a:spcBef>
                <a:spcPts val="1620"/>
              </a:spcBef>
              <a:spcAft>
                <a:spcPts val="0"/>
              </a:spcAft>
              <a:buClr>
                <a:schemeClr val="dk1"/>
              </a:buClr>
              <a:buSzPts val="8100"/>
              <a:buFont typeface="Arial"/>
              <a:buNone/>
              <a:defRPr sz="8100" b="1" i="0" u="none" strike="noStrike" cap="none">
                <a:solidFill>
                  <a:schemeClr val="dk1"/>
                </a:solidFill>
                <a:latin typeface="Calibri"/>
                <a:ea typeface="Calibri"/>
                <a:cs typeface="Calibri"/>
                <a:sym typeface="Calibri"/>
              </a:defRPr>
            </a:lvl2pPr>
            <a:lvl3pPr marL="1371600" marR="0" lvl="2" indent="-228600" algn="l" rtl="0">
              <a:spcBef>
                <a:spcPts val="1420"/>
              </a:spcBef>
              <a:spcAft>
                <a:spcPts val="0"/>
              </a:spcAft>
              <a:buClr>
                <a:schemeClr val="dk1"/>
              </a:buClr>
              <a:buSzPts val="7100"/>
              <a:buFont typeface="Arial"/>
              <a:buNone/>
              <a:defRPr sz="7100" b="1" i="0" u="none" strike="noStrike" cap="none">
                <a:solidFill>
                  <a:schemeClr val="dk1"/>
                </a:solidFill>
                <a:latin typeface="Calibri"/>
                <a:ea typeface="Calibri"/>
                <a:cs typeface="Calibri"/>
                <a:sym typeface="Calibri"/>
              </a:defRPr>
            </a:lvl3pPr>
            <a:lvl4pPr marL="1828800" marR="0" lvl="3" indent="-228600" algn="l" rtl="0">
              <a:spcBef>
                <a:spcPts val="1260"/>
              </a:spcBef>
              <a:spcAft>
                <a:spcPts val="0"/>
              </a:spcAft>
              <a:buClr>
                <a:schemeClr val="dk1"/>
              </a:buClr>
              <a:buSzPts val="6300"/>
              <a:buFont typeface="Arial"/>
              <a:buNone/>
              <a:defRPr sz="6300" b="1" i="0" u="none" strike="noStrike" cap="none">
                <a:solidFill>
                  <a:schemeClr val="dk1"/>
                </a:solidFill>
                <a:latin typeface="Calibri"/>
                <a:ea typeface="Calibri"/>
                <a:cs typeface="Calibri"/>
                <a:sym typeface="Calibri"/>
              </a:defRPr>
            </a:lvl4pPr>
            <a:lvl5pPr marL="2286000" marR="0" lvl="4" indent="-228600" algn="l" rtl="0">
              <a:spcBef>
                <a:spcPts val="1260"/>
              </a:spcBef>
              <a:spcAft>
                <a:spcPts val="0"/>
              </a:spcAft>
              <a:buClr>
                <a:schemeClr val="dk1"/>
              </a:buClr>
              <a:buSzPts val="6300"/>
              <a:buFont typeface="Arial"/>
              <a:buNone/>
              <a:defRPr sz="6300" b="1" i="0" u="none" strike="noStrike" cap="none">
                <a:solidFill>
                  <a:schemeClr val="dk1"/>
                </a:solidFill>
                <a:latin typeface="Calibri"/>
                <a:ea typeface="Calibri"/>
                <a:cs typeface="Calibri"/>
                <a:sym typeface="Calibri"/>
              </a:defRPr>
            </a:lvl5pPr>
            <a:lvl6pPr marL="2743200" marR="0" lvl="5" indent="-228600" algn="l" rtl="0">
              <a:spcBef>
                <a:spcPts val="1260"/>
              </a:spcBef>
              <a:spcAft>
                <a:spcPts val="0"/>
              </a:spcAft>
              <a:buClr>
                <a:schemeClr val="dk1"/>
              </a:buClr>
              <a:buSzPts val="6300"/>
              <a:buFont typeface="Arial"/>
              <a:buNone/>
              <a:defRPr sz="6300" b="1" i="0" u="none" strike="noStrike" cap="none">
                <a:solidFill>
                  <a:schemeClr val="dk1"/>
                </a:solidFill>
                <a:latin typeface="Calibri"/>
                <a:ea typeface="Calibri"/>
                <a:cs typeface="Calibri"/>
                <a:sym typeface="Calibri"/>
              </a:defRPr>
            </a:lvl6pPr>
            <a:lvl7pPr marL="3200400" marR="0" lvl="6" indent="-228600" algn="l" rtl="0">
              <a:spcBef>
                <a:spcPts val="1260"/>
              </a:spcBef>
              <a:spcAft>
                <a:spcPts val="0"/>
              </a:spcAft>
              <a:buClr>
                <a:schemeClr val="dk1"/>
              </a:buClr>
              <a:buSzPts val="6300"/>
              <a:buFont typeface="Arial"/>
              <a:buNone/>
              <a:defRPr sz="6300" b="1" i="0" u="none" strike="noStrike" cap="none">
                <a:solidFill>
                  <a:schemeClr val="dk1"/>
                </a:solidFill>
                <a:latin typeface="Calibri"/>
                <a:ea typeface="Calibri"/>
                <a:cs typeface="Calibri"/>
                <a:sym typeface="Calibri"/>
              </a:defRPr>
            </a:lvl7pPr>
            <a:lvl8pPr marL="3657600" marR="0" lvl="7" indent="-228600" algn="l" rtl="0">
              <a:spcBef>
                <a:spcPts val="1260"/>
              </a:spcBef>
              <a:spcAft>
                <a:spcPts val="0"/>
              </a:spcAft>
              <a:buClr>
                <a:schemeClr val="dk1"/>
              </a:buClr>
              <a:buSzPts val="6300"/>
              <a:buFont typeface="Arial"/>
              <a:buNone/>
              <a:defRPr sz="6300" b="1" i="0" u="none" strike="noStrike" cap="none">
                <a:solidFill>
                  <a:schemeClr val="dk1"/>
                </a:solidFill>
                <a:latin typeface="Calibri"/>
                <a:ea typeface="Calibri"/>
                <a:cs typeface="Calibri"/>
                <a:sym typeface="Calibri"/>
              </a:defRPr>
            </a:lvl8pPr>
            <a:lvl9pPr marL="4114800" marR="0" lvl="8" indent="-228600" algn="l" rtl="0">
              <a:spcBef>
                <a:spcPts val="1260"/>
              </a:spcBef>
              <a:spcAft>
                <a:spcPts val="0"/>
              </a:spcAft>
              <a:buClr>
                <a:schemeClr val="dk1"/>
              </a:buClr>
              <a:buSzPts val="6300"/>
              <a:buFont typeface="Arial"/>
              <a:buNone/>
              <a:defRPr sz="6300" b="1"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body" idx="2"/>
          </p:nvPr>
        </p:nvSpPr>
        <p:spPr>
          <a:xfrm>
            <a:off x="1600359" y="10150424"/>
            <a:ext cx="14142061" cy="18441174"/>
          </a:xfrm>
          <a:prstGeom prst="rect">
            <a:avLst/>
          </a:prstGeom>
          <a:noFill/>
          <a:ln>
            <a:noFill/>
          </a:ln>
        </p:spPr>
        <p:txBody>
          <a:bodyPr spcFirstLastPara="1" wrap="square" lIns="91425" tIns="91425" rIns="91425" bIns="91425" anchor="t" anchorCtr="0"/>
          <a:lstStyle>
            <a:lvl1pPr marL="457200" marR="0" lvl="0" indent="-844550" algn="l" rtl="0">
              <a:spcBef>
                <a:spcPts val="1940"/>
              </a:spcBef>
              <a:spcAft>
                <a:spcPts val="0"/>
              </a:spcAft>
              <a:buClr>
                <a:schemeClr val="dk1"/>
              </a:buClr>
              <a:buSzPts val="9700"/>
              <a:buFont typeface="Arial"/>
              <a:buChar char="•"/>
              <a:defRPr sz="9700" b="0" i="0" u="none" strike="noStrike" cap="none">
                <a:solidFill>
                  <a:schemeClr val="dk1"/>
                </a:solidFill>
                <a:latin typeface="Calibri"/>
                <a:ea typeface="Calibri"/>
                <a:cs typeface="Calibri"/>
                <a:sym typeface="Calibri"/>
              </a:defRPr>
            </a:lvl1pPr>
            <a:lvl2pPr marL="914400" marR="0" lvl="1" indent="-742950" algn="l" rtl="0">
              <a:spcBef>
                <a:spcPts val="1620"/>
              </a:spcBef>
              <a:spcAft>
                <a:spcPts val="0"/>
              </a:spcAft>
              <a:buClr>
                <a:schemeClr val="dk1"/>
              </a:buClr>
              <a:buSzPts val="8100"/>
              <a:buFont typeface="Arial"/>
              <a:buChar char="–"/>
              <a:defRPr sz="8100" b="0" i="0" u="none" strike="noStrike" cap="none">
                <a:solidFill>
                  <a:schemeClr val="dk1"/>
                </a:solidFill>
                <a:latin typeface="Calibri"/>
                <a:ea typeface="Calibri"/>
                <a:cs typeface="Calibri"/>
                <a:sym typeface="Calibri"/>
              </a:defRPr>
            </a:lvl2pPr>
            <a:lvl3pPr marL="1371600" marR="0" lvl="2" indent="-679450" algn="l" rtl="0">
              <a:spcBef>
                <a:spcPts val="1420"/>
              </a:spcBef>
              <a:spcAft>
                <a:spcPts val="0"/>
              </a:spcAft>
              <a:buClr>
                <a:schemeClr val="dk1"/>
              </a:buClr>
              <a:buSzPts val="7100"/>
              <a:buFont typeface="Arial"/>
              <a:buChar char="•"/>
              <a:defRPr sz="7100" b="0" i="0" u="none" strike="noStrike" cap="none">
                <a:solidFill>
                  <a:schemeClr val="dk1"/>
                </a:solidFill>
                <a:latin typeface="Calibri"/>
                <a:ea typeface="Calibri"/>
                <a:cs typeface="Calibri"/>
                <a:sym typeface="Calibri"/>
              </a:defRPr>
            </a:lvl3pPr>
            <a:lvl4pPr marL="1828800" marR="0" lvl="3" indent="-628650" algn="l" rtl="0">
              <a:spcBef>
                <a:spcPts val="1260"/>
              </a:spcBef>
              <a:spcAft>
                <a:spcPts val="0"/>
              </a:spcAft>
              <a:buClr>
                <a:schemeClr val="dk1"/>
              </a:buClr>
              <a:buSzPts val="6300"/>
              <a:buFont typeface="Arial"/>
              <a:buChar char="–"/>
              <a:defRPr sz="6300" b="0" i="0" u="none" strike="noStrike" cap="none">
                <a:solidFill>
                  <a:schemeClr val="dk1"/>
                </a:solidFill>
                <a:latin typeface="Calibri"/>
                <a:ea typeface="Calibri"/>
                <a:cs typeface="Calibri"/>
                <a:sym typeface="Calibri"/>
              </a:defRPr>
            </a:lvl4pPr>
            <a:lvl5pPr marL="2286000" marR="0" lvl="4" indent="-628650" algn="l" rtl="0">
              <a:spcBef>
                <a:spcPts val="1260"/>
              </a:spcBef>
              <a:spcAft>
                <a:spcPts val="0"/>
              </a:spcAft>
              <a:buClr>
                <a:schemeClr val="dk1"/>
              </a:buClr>
              <a:buSzPts val="6300"/>
              <a:buFont typeface="Arial"/>
              <a:buChar char="»"/>
              <a:defRPr sz="6300" b="0" i="0" u="none" strike="noStrike" cap="none">
                <a:solidFill>
                  <a:schemeClr val="dk1"/>
                </a:solidFill>
                <a:latin typeface="Calibri"/>
                <a:ea typeface="Calibri"/>
                <a:cs typeface="Calibri"/>
                <a:sym typeface="Calibri"/>
              </a:defRPr>
            </a:lvl5pPr>
            <a:lvl6pPr marL="2743200" marR="0" lvl="5" indent="-628650" algn="l" rtl="0">
              <a:spcBef>
                <a:spcPts val="1260"/>
              </a:spcBef>
              <a:spcAft>
                <a:spcPts val="0"/>
              </a:spcAft>
              <a:buClr>
                <a:schemeClr val="dk1"/>
              </a:buClr>
              <a:buSzPts val="6300"/>
              <a:buFont typeface="Arial"/>
              <a:buChar char="•"/>
              <a:defRPr sz="6300" b="0" i="0" u="none" strike="noStrike" cap="none">
                <a:solidFill>
                  <a:schemeClr val="dk1"/>
                </a:solidFill>
                <a:latin typeface="Calibri"/>
                <a:ea typeface="Calibri"/>
                <a:cs typeface="Calibri"/>
                <a:sym typeface="Calibri"/>
              </a:defRPr>
            </a:lvl6pPr>
            <a:lvl7pPr marL="3200400" marR="0" lvl="6" indent="-628650" algn="l" rtl="0">
              <a:spcBef>
                <a:spcPts val="1260"/>
              </a:spcBef>
              <a:spcAft>
                <a:spcPts val="0"/>
              </a:spcAft>
              <a:buClr>
                <a:schemeClr val="dk1"/>
              </a:buClr>
              <a:buSzPts val="6300"/>
              <a:buFont typeface="Arial"/>
              <a:buChar char="•"/>
              <a:defRPr sz="6300" b="0" i="0" u="none" strike="noStrike" cap="none">
                <a:solidFill>
                  <a:schemeClr val="dk1"/>
                </a:solidFill>
                <a:latin typeface="Calibri"/>
                <a:ea typeface="Calibri"/>
                <a:cs typeface="Calibri"/>
                <a:sym typeface="Calibri"/>
              </a:defRPr>
            </a:lvl7pPr>
            <a:lvl8pPr marL="3657600" marR="0" lvl="7" indent="-628650" algn="l" rtl="0">
              <a:spcBef>
                <a:spcPts val="1260"/>
              </a:spcBef>
              <a:spcAft>
                <a:spcPts val="0"/>
              </a:spcAft>
              <a:buClr>
                <a:schemeClr val="dk1"/>
              </a:buClr>
              <a:buSzPts val="6300"/>
              <a:buFont typeface="Arial"/>
              <a:buChar char="•"/>
              <a:defRPr sz="6300" b="0" i="0" u="none" strike="noStrike" cap="none">
                <a:solidFill>
                  <a:schemeClr val="dk1"/>
                </a:solidFill>
                <a:latin typeface="Calibri"/>
                <a:ea typeface="Calibri"/>
                <a:cs typeface="Calibri"/>
                <a:sym typeface="Calibri"/>
              </a:defRPr>
            </a:lvl8pPr>
            <a:lvl9pPr marL="4114800" marR="0" lvl="8" indent="-628650" algn="l" rtl="0">
              <a:spcBef>
                <a:spcPts val="1260"/>
              </a:spcBef>
              <a:spcAft>
                <a:spcPts val="0"/>
              </a:spcAft>
              <a:buClr>
                <a:schemeClr val="dk1"/>
              </a:buClr>
              <a:buSzPts val="6300"/>
              <a:buFont typeface="Arial"/>
              <a:buChar char="•"/>
              <a:defRPr sz="6300" b="0" i="0" u="none" strike="noStrike" cap="none">
                <a:solidFill>
                  <a:schemeClr val="dk1"/>
                </a:solidFill>
                <a:latin typeface="Calibri"/>
                <a:ea typeface="Calibri"/>
                <a:cs typeface="Calibri"/>
                <a:sym typeface="Calibri"/>
              </a:defRPr>
            </a:lvl9pPr>
          </a:lstStyle>
          <a:p>
            <a:endParaRPr/>
          </a:p>
        </p:txBody>
      </p:sp>
      <p:sp>
        <p:nvSpPr>
          <p:cNvPr id="44" name="Shape 44"/>
          <p:cNvSpPr txBox="1">
            <a:spLocks noGrp="1"/>
          </p:cNvSpPr>
          <p:nvPr>
            <p:ph type="body" idx="3"/>
          </p:nvPr>
        </p:nvSpPr>
        <p:spPr>
          <a:xfrm>
            <a:off x="16259205" y="7164572"/>
            <a:ext cx="14147615" cy="2985853"/>
          </a:xfrm>
          <a:prstGeom prst="rect">
            <a:avLst/>
          </a:prstGeom>
          <a:noFill/>
          <a:ln>
            <a:noFill/>
          </a:ln>
        </p:spPr>
        <p:txBody>
          <a:bodyPr spcFirstLastPara="1" wrap="square" lIns="91425" tIns="91425" rIns="91425" bIns="91425" anchor="b" anchorCtr="0"/>
          <a:lstStyle>
            <a:lvl1pPr marL="457200" marR="0" lvl="0" indent="-228600" algn="l" rtl="0">
              <a:spcBef>
                <a:spcPts val="1940"/>
              </a:spcBef>
              <a:spcAft>
                <a:spcPts val="0"/>
              </a:spcAft>
              <a:buClr>
                <a:schemeClr val="dk1"/>
              </a:buClr>
              <a:buSzPts val="9700"/>
              <a:buFont typeface="Arial"/>
              <a:buNone/>
              <a:defRPr sz="9700" b="1" i="0" u="none" strike="noStrike" cap="none">
                <a:solidFill>
                  <a:schemeClr val="dk1"/>
                </a:solidFill>
                <a:latin typeface="Calibri"/>
                <a:ea typeface="Calibri"/>
                <a:cs typeface="Calibri"/>
                <a:sym typeface="Calibri"/>
              </a:defRPr>
            </a:lvl1pPr>
            <a:lvl2pPr marL="914400" marR="0" lvl="1" indent="-228600" algn="l" rtl="0">
              <a:spcBef>
                <a:spcPts val="1620"/>
              </a:spcBef>
              <a:spcAft>
                <a:spcPts val="0"/>
              </a:spcAft>
              <a:buClr>
                <a:schemeClr val="dk1"/>
              </a:buClr>
              <a:buSzPts val="8100"/>
              <a:buFont typeface="Arial"/>
              <a:buNone/>
              <a:defRPr sz="8100" b="1" i="0" u="none" strike="noStrike" cap="none">
                <a:solidFill>
                  <a:schemeClr val="dk1"/>
                </a:solidFill>
                <a:latin typeface="Calibri"/>
                <a:ea typeface="Calibri"/>
                <a:cs typeface="Calibri"/>
                <a:sym typeface="Calibri"/>
              </a:defRPr>
            </a:lvl2pPr>
            <a:lvl3pPr marL="1371600" marR="0" lvl="2" indent="-228600" algn="l" rtl="0">
              <a:spcBef>
                <a:spcPts val="1420"/>
              </a:spcBef>
              <a:spcAft>
                <a:spcPts val="0"/>
              </a:spcAft>
              <a:buClr>
                <a:schemeClr val="dk1"/>
              </a:buClr>
              <a:buSzPts val="7100"/>
              <a:buFont typeface="Arial"/>
              <a:buNone/>
              <a:defRPr sz="7100" b="1" i="0" u="none" strike="noStrike" cap="none">
                <a:solidFill>
                  <a:schemeClr val="dk1"/>
                </a:solidFill>
                <a:latin typeface="Calibri"/>
                <a:ea typeface="Calibri"/>
                <a:cs typeface="Calibri"/>
                <a:sym typeface="Calibri"/>
              </a:defRPr>
            </a:lvl3pPr>
            <a:lvl4pPr marL="1828800" marR="0" lvl="3" indent="-228600" algn="l" rtl="0">
              <a:spcBef>
                <a:spcPts val="1260"/>
              </a:spcBef>
              <a:spcAft>
                <a:spcPts val="0"/>
              </a:spcAft>
              <a:buClr>
                <a:schemeClr val="dk1"/>
              </a:buClr>
              <a:buSzPts val="6300"/>
              <a:buFont typeface="Arial"/>
              <a:buNone/>
              <a:defRPr sz="6300" b="1" i="0" u="none" strike="noStrike" cap="none">
                <a:solidFill>
                  <a:schemeClr val="dk1"/>
                </a:solidFill>
                <a:latin typeface="Calibri"/>
                <a:ea typeface="Calibri"/>
                <a:cs typeface="Calibri"/>
                <a:sym typeface="Calibri"/>
              </a:defRPr>
            </a:lvl4pPr>
            <a:lvl5pPr marL="2286000" marR="0" lvl="4" indent="-228600" algn="l" rtl="0">
              <a:spcBef>
                <a:spcPts val="1260"/>
              </a:spcBef>
              <a:spcAft>
                <a:spcPts val="0"/>
              </a:spcAft>
              <a:buClr>
                <a:schemeClr val="dk1"/>
              </a:buClr>
              <a:buSzPts val="6300"/>
              <a:buFont typeface="Arial"/>
              <a:buNone/>
              <a:defRPr sz="6300" b="1" i="0" u="none" strike="noStrike" cap="none">
                <a:solidFill>
                  <a:schemeClr val="dk1"/>
                </a:solidFill>
                <a:latin typeface="Calibri"/>
                <a:ea typeface="Calibri"/>
                <a:cs typeface="Calibri"/>
                <a:sym typeface="Calibri"/>
              </a:defRPr>
            </a:lvl5pPr>
            <a:lvl6pPr marL="2743200" marR="0" lvl="5" indent="-228600" algn="l" rtl="0">
              <a:spcBef>
                <a:spcPts val="1260"/>
              </a:spcBef>
              <a:spcAft>
                <a:spcPts val="0"/>
              </a:spcAft>
              <a:buClr>
                <a:schemeClr val="dk1"/>
              </a:buClr>
              <a:buSzPts val="6300"/>
              <a:buFont typeface="Arial"/>
              <a:buNone/>
              <a:defRPr sz="6300" b="1" i="0" u="none" strike="noStrike" cap="none">
                <a:solidFill>
                  <a:schemeClr val="dk1"/>
                </a:solidFill>
                <a:latin typeface="Calibri"/>
                <a:ea typeface="Calibri"/>
                <a:cs typeface="Calibri"/>
                <a:sym typeface="Calibri"/>
              </a:defRPr>
            </a:lvl6pPr>
            <a:lvl7pPr marL="3200400" marR="0" lvl="6" indent="-228600" algn="l" rtl="0">
              <a:spcBef>
                <a:spcPts val="1260"/>
              </a:spcBef>
              <a:spcAft>
                <a:spcPts val="0"/>
              </a:spcAft>
              <a:buClr>
                <a:schemeClr val="dk1"/>
              </a:buClr>
              <a:buSzPts val="6300"/>
              <a:buFont typeface="Arial"/>
              <a:buNone/>
              <a:defRPr sz="6300" b="1" i="0" u="none" strike="noStrike" cap="none">
                <a:solidFill>
                  <a:schemeClr val="dk1"/>
                </a:solidFill>
                <a:latin typeface="Calibri"/>
                <a:ea typeface="Calibri"/>
                <a:cs typeface="Calibri"/>
                <a:sym typeface="Calibri"/>
              </a:defRPr>
            </a:lvl7pPr>
            <a:lvl8pPr marL="3657600" marR="0" lvl="7" indent="-228600" algn="l" rtl="0">
              <a:spcBef>
                <a:spcPts val="1260"/>
              </a:spcBef>
              <a:spcAft>
                <a:spcPts val="0"/>
              </a:spcAft>
              <a:buClr>
                <a:schemeClr val="dk1"/>
              </a:buClr>
              <a:buSzPts val="6300"/>
              <a:buFont typeface="Arial"/>
              <a:buNone/>
              <a:defRPr sz="6300" b="1" i="0" u="none" strike="noStrike" cap="none">
                <a:solidFill>
                  <a:schemeClr val="dk1"/>
                </a:solidFill>
                <a:latin typeface="Calibri"/>
                <a:ea typeface="Calibri"/>
                <a:cs typeface="Calibri"/>
                <a:sym typeface="Calibri"/>
              </a:defRPr>
            </a:lvl8pPr>
            <a:lvl9pPr marL="4114800" marR="0" lvl="8" indent="-228600" algn="l" rtl="0">
              <a:spcBef>
                <a:spcPts val="1260"/>
              </a:spcBef>
              <a:spcAft>
                <a:spcPts val="0"/>
              </a:spcAft>
              <a:buClr>
                <a:schemeClr val="dk1"/>
              </a:buClr>
              <a:buSzPts val="6300"/>
              <a:buFont typeface="Arial"/>
              <a:buNone/>
              <a:defRPr sz="6300" b="1" i="0" u="none" strike="noStrike" cap="none">
                <a:solidFill>
                  <a:schemeClr val="dk1"/>
                </a:solidFill>
                <a:latin typeface="Calibri"/>
                <a:ea typeface="Calibri"/>
                <a:cs typeface="Calibri"/>
                <a:sym typeface="Calibri"/>
              </a:defRPr>
            </a:lvl9pPr>
          </a:lstStyle>
          <a:p>
            <a:endParaRPr/>
          </a:p>
        </p:txBody>
      </p:sp>
      <p:sp>
        <p:nvSpPr>
          <p:cNvPr id="45" name="Shape 45"/>
          <p:cNvSpPr txBox="1">
            <a:spLocks noGrp="1"/>
          </p:cNvSpPr>
          <p:nvPr>
            <p:ph type="body" idx="4"/>
          </p:nvPr>
        </p:nvSpPr>
        <p:spPr>
          <a:xfrm>
            <a:off x="16259205" y="10150424"/>
            <a:ext cx="14147615" cy="18441174"/>
          </a:xfrm>
          <a:prstGeom prst="rect">
            <a:avLst/>
          </a:prstGeom>
          <a:noFill/>
          <a:ln>
            <a:noFill/>
          </a:ln>
        </p:spPr>
        <p:txBody>
          <a:bodyPr spcFirstLastPara="1" wrap="square" lIns="91425" tIns="91425" rIns="91425" bIns="91425" anchor="t" anchorCtr="0"/>
          <a:lstStyle>
            <a:lvl1pPr marL="457200" marR="0" lvl="0" indent="-844550" algn="l" rtl="0">
              <a:spcBef>
                <a:spcPts val="1940"/>
              </a:spcBef>
              <a:spcAft>
                <a:spcPts val="0"/>
              </a:spcAft>
              <a:buClr>
                <a:schemeClr val="dk1"/>
              </a:buClr>
              <a:buSzPts val="9700"/>
              <a:buFont typeface="Arial"/>
              <a:buChar char="•"/>
              <a:defRPr sz="9700" b="0" i="0" u="none" strike="noStrike" cap="none">
                <a:solidFill>
                  <a:schemeClr val="dk1"/>
                </a:solidFill>
                <a:latin typeface="Calibri"/>
                <a:ea typeface="Calibri"/>
                <a:cs typeface="Calibri"/>
                <a:sym typeface="Calibri"/>
              </a:defRPr>
            </a:lvl1pPr>
            <a:lvl2pPr marL="914400" marR="0" lvl="1" indent="-742950" algn="l" rtl="0">
              <a:spcBef>
                <a:spcPts val="1620"/>
              </a:spcBef>
              <a:spcAft>
                <a:spcPts val="0"/>
              </a:spcAft>
              <a:buClr>
                <a:schemeClr val="dk1"/>
              </a:buClr>
              <a:buSzPts val="8100"/>
              <a:buFont typeface="Arial"/>
              <a:buChar char="–"/>
              <a:defRPr sz="8100" b="0" i="0" u="none" strike="noStrike" cap="none">
                <a:solidFill>
                  <a:schemeClr val="dk1"/>
                </a:solidFill>
                <a:latin typeface="Calibri"/>
                <a:ea typeface="Calibri"/>
                <a:cs typeface="Calibri"/>
                <a:sym typeface="Calibri"/>
              </a:defRPr>
            </a:lvl2pPr>
            <a:lvl3pPr marL="1371600" marR="0" lvl="2" indent="-679450" algn="l" rtl="0">
              <a:spcBef>
                <a:spcPts val="1420"/>
              </a:spcBef>
              <a:spcAft>
                <a:spcPts val="0"/>
              </a:spcAft>
              <a:buClr>
                <a:schemeClr val="dk1"/>
              </a:buClr>
              <a:buSzPts val="7100"/>
              <a:buFont typeface="Arial"/>
              <a:buChar char="•"/>
              <a:defRPr sz="7100" b="0" i="0" u="none" strike="noStrike" cap="none">
                <a:solidFill>
                  <a:schemeClr val="dk1"/>
                </a:solidFill>
                <a:latin typeface="Calibri"/>
                <a:ea typeface="Calibri"/>
                <a:cs typeface="Calibri"/>
                <a:sym typeface="Calibri"/>
              </a:defRPr>
            </a:lvl3pPr>
            <a:lvl4pPr marL="1828800" marR="0" lvl="3" indent="-628650" algn="l" rtl="0">
              <a:spcBef>
                <a:spcPts val="1260"/>
              </a:spcBef>
              <a:spcAft>
                <a:spcPts val="0"/>
              </a:spcAft>
              <a:buClr>
                <a:schemeClr val="dk1"/>
              </a:buClr>
              <a:buSzPts val="6300"/>
              <a:buFont typeface="Arial"/>
              <a:buChar char="–"/>
              <a:defRPr sz="6300" b="0" i="0" u="none" strike="noStrike" cap="none">
                <a:solidFill>
                  <a:schemeClr val="dk1"/>
                </a:solidFill>
                <a:latin typeface="Calibri"/>
                <a:ea typeface="Calibri"/>
                <a:cs typeface="Calibri"/>
                <a:sym typeface="Calibri"/>
              </a:defRPr>
            </a:lvl4pPr>
            <a:lvl5pPr marL="2286000" marR="0" lvl="4" indent="-628650" algn="l" rtl="0">
              <a:spcBef>
                <a:spcPts val="1260"/>
              </a:spcBef>
              <a:spcAft>
                <a:spcPts val="0"/>
              </a:spcAft>
              <a:buClr>
                <a:schemeClr val="dk1"/>
              </a:buClr>
              <a:buSzPts val="6300"/>
              <a:buFont typeface="Arial"/>
              <a:buChar char="»"/>
              <a:defRPr sz="6300" b="0" i="0" u="none" strike="noStrike" cap="none">
                <a:solidFill>
                  <a:schemeClr val="dk1"/>
                </a:solidFill>
                <a:latin typeface="Calibri"/>
                <a:ea typeface="Calibri"/>
                <a:cs typeface="Calibri"/>
                <a:sym typeface="Calibri"/>
              </a:defRPr>
            </a:lvl5pPr>
            <a:lvl6pPr marL="2743200" marR="0" lvl="5" indent="-628650" algn="l" rtl="0">
              <a:spcBef>
                <a:spcPts val="1260"/>
              </a:spcBef>
              <a:spcAft>
                <a:spcPts val="0"/>
              </a:spcAft>
              <a:buClr>
                <a:schemeClr val="dk1"/>
              </a:buClr>
              <a:buSzPts val="6300"/>
              <a:buFont typeface="Arial"/>
              <a:buChar char="•"/>
              <a:defRPr sz="6300" b="0" i="0" u="none" strike="noStrike" cap="none">
                <a:solidFill>
                  <a:schemeClr val="dk1"/>
                </a:solidFill>
                <a:latin typeface="Calibri"/>
                <a:ea typeface="Calibri"/>
                <a:cs typeface="Calibri"/>
                <a:sym typeface="Calibri"/>
              </a:defRPr>
            </a:lvl6pPr>
            <a:lvl7pPr marL="3200400" marR="0" lvl="6" indent="-628650" algn="l" rtl="0">
              <a:spcBef>
                <a:spcPts val="1260"/>
              </a:spcBef>
              <a:spcAft>
                <a:spcPts val="0"/>
              </a:spcAft>
              <a:buClr>
                <a:schemeClr val="dk1"/>
              </a:buClr>
              <a:buSzPts val="6300"/>
              <a:buFont typeface="Arial"/>
              <a:buChar char="•"/>
              <a:defRPr sz="6300" b="0" i="0" u="none" strike="noStrike" cap="none">
                <a:solidFill>
                  <a:schemeClr val="dk1"/>
                </a:solidFill>
                <a:latin typeface="Calibri"/>
                <a:ea typeface="Calibri"/>
                <a:cs typeface="Calibri"/>
                <a:sym typeface="Calibri"/>
              </a:defRPr>
            </a:lvl7pPr>
            <a:lvl8pPr marL="3657600" marR="0" lvl="7" indent="-628650" algn="l" rtl="0">
              <a:spcBef>
                <a:spcPts val="1260"/>
              </a:spcBef>
              <a:spcAft>
                <a:spcPts val="0"/>
              </a:spcAft>
              <a:buClr>
                <a:schemeClr val="dk1"/>
              </a:buClr>
              <a:buSzPts val="6300"/>
              <a:buFont typeface="Arial"/>
              <a:buChar char="•"/>
              <a:defRPr sz="6300" b="0" i="0" u="none" strike="noStrike" cap="none">
                <a:solidFill>
                  <a:schemeClr val="dk1"/>
                </a:solidFill>
                <a:latin typeface="Calibri"/>
                <a:ea typeface="Calibri"/>
                <a:cs typeface="Calibri"/>
                <a:sym typeface="Calibri"/>
              </a:defRPr>
            </a:lvl8pPr>
            <a:lvl9pPr marL="4114800" marR="0" lvl="8" indent="-628650" algn="l" rtl="0">
              <a:spcBef>
                <a:spcPts val="1260"/>
              </a:spcBef>
              <a:spcAft>
                <a:spcPts val="0"/>
              </a:spcAft>
              <a:buClr>
                <a:schemeClr val="dk1"/>
              </a:buClr>
              <a:buSzPts val="6300"/>
              <a:buFont typeface="Arial"/>
              <a:buChar char="•"/>
              <a:defRPr sz="6300" b="0" i="0" u="none" strike="noStrike" cap="none">
                <a:solidFill>
                  <a:schemeClr val="dk1"/>
                </a:solidFill>
                <a:latin typeface="Calibri"/>
                <a:ea typeface="Calibri"/>
                <a:cs typeface="Calibri"/>
                <a:sym typeface="Calibri"/>
              </a:defRPr>
            </a:lvl9pPr>
          </a:lstStyle>
          <a:p>
            <a:endParaRPr/>
          </a:p>
        </p:txBody>
      </p:sp>
      <p:sp>
        <p:nvSpPr>
          <p:cNvPr id="46" name="Shape 46"/>
          <p:cNvSpPr txBox="1">
            <a:spLocks noGrp="1"/>
          </p:cNvSpPr>
          <p:nvPr>
            <p:ph type="dt" idx="10"/>
          </p:nvPr>
        </p:nvSpPr>
        <p:spPr>
          <a:xfrm>
            <a:off x="1600359" y="29665913"/>
            <a:ext cx="7468342" cy="170408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48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9pPr>
          </a:lstStyle>
          <a:p>
            <a:endParaRPr/>
          </a:p>
        </p:txBody>
      </p:sp>
      <p:sp>
        <p:nvSpPr>
          <p:cNvPr id="47" name="Shape 47"/>
          <p:cNvSpPr txBox="1">
            <a:spLocks noGrp="1"/>
          </p:cNvSpPr>
          <p:nvPr>
            <p:ph type="ftr" idx="11"/>
          </p:nvPr>
        </p:nvSpPr>
        <p:spPr>
          <a:xfrm>
            <a:off x="10935786" y="29665913"/>
            <a:ext cx="10135606" cy="170408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8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9pPr>
          </a:lstStyle>
          <a:p>
            <a:endParaRPr/>
          </a:p>
        </p:txBody>
      </p:sp>
      <p:sp>
        <p:nvSpPr>
          <p:cNvPr id="48" name="Shape 48"/>
          <p:cNvSpPr txBox="1">
            <a:spLocks noGrp="1"/>
          </p:cNvSpPr>
          <p:nvPr>
            <p:ph type="sldNum" idx="12"/>
          </p:nvPr>
        </p:nvSpPr>
        <p:spPr>
          <a:xfrm>
            <a:off x="22938477" y="29665913"/>
            <a:ext cx="7468342" cy="1704085"/>
          </a:xfrm>
          <a:prstGeom prst="rect">
            <a:avLst/>
          </a:prstGeom>
          <a:noFill/>
          <a:ln>
            <a:noFill/>
          </a:ln>
        </p:spPr>
        <p:txBody>
          <a:bodyPr spcFirstLastPara="1" wrap="square" lIns="365775" tIns="182875" rIns="365775" bIns="182875" anchor="ctr" anchorCtr="0">
            <a:noAutofit/>
          </a:bodyPr>
          <a:lstStyle>
            <a:lvl1pPr marL="0" marR="0" lvl="0" indent="0" algn="r" rtl="0">
              <a:spcBef>
                <a:spcPts val="0"/>
              </a:spcBef>
              <a:buNone/>
              <a:defRPr sz="4800" b="0" i="0" u="none" strike="noStrike" cap="none">
                <a:solidFill>
                  <a:srgbClr val="888888"/>
                </a:solidFill>
                <a:latin typeface="Calibri"/>
                <a:ea typeface="Calibri"/>
                <a:cs typeface="Calibri"/>
                <a:sym typeface="Calibri"/>
              </a:defRPr>
            </a:lvl1pPr>
            <a:lvl2pPr marL="0" marR="0" lvl="1" indent="0" algn="r" rtl="0">
              <a:spcBef>
                <a:spcPts val="0"/>
              </a:spcBef>
              <a:buNone/>
              <a:defRPr sz="4800" b="0" i="0" u="none" strike="noStrike" cap="none">
                <a:solidFill>
                  <a:srgbClr val="888888"/>
                </a:solidFill>
                <a:latin typeface="Calibri"/>
                <a:ea typeface="Calibri"/>
                <a:cs typeface="Calibri"/>
                <a:sym typeface="Calibri"/>
              </a:defRPr>
            </a:lvl2pPr>
            <a:lvl3pPr marL="0" marR="0" lvl="2" indent="0" algn="r" rtl="0">
              <a:spcBef>
                <a:spcPts val="0"/>
              </a:spcBef>
              <a:buNone/>
              <a:defRPr sz="4800" b="0" i="0" u="none" strike="noStrike" cap="none">
                <a:solidFill>
                  <a:srgbClr val="888888"/>
                </a:solidFill>
                <a:latin typeface="Calibri"/>
                <a:ea typeface="Calibri"/>
                <a:cs typeface="Calibri"/>
                <a:sym typeface="Calibri"/>
              </a:defRPr>
            </a:lvl3pPr>
            <a:lvl4pPr marL="0" marR="0" lvl="3" indent="0" algn="r" rtl="0">
              <a:spcBef>
                <a:spcPts val="0"/>
              </a:spcBef>
              <a:buNone/>
              <a:defRPr sz="4800" b="0" i="0" u="none" strike="noStrike" cap="none">
                <a:solidFill>
                  <a:srgbClr val="888888"/>
                </a:solidFill>
                <a:latin typeface="Calibri"/>
                <a:ea typeface="Calibri"/>
                <a:cs typeface="Calibri"/>
                <a:sym typeface="Calibri"/>
              </a:defRPr>
            </a:lvl4pPr>
            <a:lvl5pPr marL="0" marR="0" lvl="4" indent="0" algn="r" rtl="0">
              <a:spcBef>
                <a:spcPts val="0"/>
              </a:spcBef>
              <a:buNone/>
              <a:defRPr sz="4800" b="0" i="0" u="none" strike="noStrike" cap="none">
                <a:solidFill>
                  <a:srgbClr val="888888"/>
                </a:solidFill>
                <a:latin typeface="Calibri"/>
                <a:ea typeface="Calibri"/>
                <a:cs typeface="Calibri"/>
                <a:sym typeface="Calibri"/>
              </a:defRPr>
            </a:lvl5pPr>
            <a:lvl6pPr marL="0" marR="0" lvl="5" indent="0" algn="r" rtl="0">
              <a:spcBef>
                <a:spcPts val="0"/>
              </a:spcBef>
              <a:buNone/>
              <a:defRPr sz="4800" b="0" i="0" u="none" strike="noStrike" cap="none">
                <a:solidFill>
                  <a:srgbClr val="888888"/>
                </a:solidFill>
                <a:latin typeface="Calibri"/>
                <a:ea typeface="Calibri"/>
                <a:cs typeface="Calibri"/>
                <a:sym typeface="Calibri"/>
              </a:defRPr>
            </a:lvl6pPr>
            <a:lvl7pPr marL="0" marR="0" lvl="6" indent="0" algn="r" rtl="0">
              <a:spcBef>
                <a:spcPts val="0"/>
              </a:spcBef>
              <a:buNone/>
              <a:defRPr sz="4800" b="0" i="0" u="none" strike="noStrike" cap="none">
                <a:solidFill>
                  <a:srgbClr val="888888"/>
                </a:solidFill>
                <a:latin typeface="Calibri"/>
                <a:ea typeface="Calibri"/>
                <a:cs typeface="Calibri"/>
                <a:sym typeface="Calibri"/>
              </a:defRPr>
            </a:lvl7pPr>
            <a:lvl8pPr marL="0" marR="0" lvl="7" indent="0" algn="r" rtl="0">
              <a:spcBef>
                <a:spcPts val="0"/>
              </a:spcBef>
              <a:buNone/>
              <a:defRPr sz="4800" b="0" i="0" u="none" strike="noStrike" cap="none">
                <a:solidFill>
                  <a:srgbClr val="888888"/>
                </a:solidFill>
                <a:latin typeface="Calibri"/>
                <a:ea typeface="Calibri"/>
                <a:cs typeface="Calibri"/>
                <a:sym typeface="Calibri"/>
              </a:defRPr>
            </a:lvl8pPr>
            <a:lvl9pPr marL="0" marR="0" lvl="8" indent="0" algn="r" rtl="0">
              <a:spcBef>
                <a:spcPts val="0"/>
              </a:spcBef>
              <a:buNone/>
              <a:defRPr sz="48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1600359" y="1281772"/>
            <a:ext cx="28806458" cy="533453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Clr>
                <a:schemeClr val="dk1"/>
              </a:buClr>
              <a:buSzPts val="17500"/>
              <a:buFont typeface="Calibri"/>
              <a:buNone/>
              <a:defRPr sz="175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1" name="Shape 51"/>
          <p:cNvSpPr txBox="1">
            <a:spLocks noGrp="1"/>
          </p:cNvSpPr>
          <p:nvPr>
            <p:ph type="dt" idx="10"/>
          </p:nvPr>
        </p:nvSpPr>
        <p:spPr>
          <a:xfrm>
            <a:off x="1600359" y="29665913"/>
            <a:ext cx="7468342" cy="170408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48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9pPr>
          </a:lstStyle>
          <a:p>
            <a:endParaRPr/>
          </a:p>
        </p:txBody>
      </p:sp>
      <p:sp>
        <p:nvSpPr>
          <p:cNvPr id="52" name="Shape 52"/>
          <p:cNvSpPr txBox="1">
            <a:spLocks noGrp="1"/>
          </p:cNvSpPr>
          <p:nvPr>
            <p:ph type="ftr" idx="11"/>
          </p:nvPr>
        </p:nvSpPr>
        <p:spPr>
          <a:xfrm>
            <a:off x="10935786" y="29665913"/>
            <a:ext cx="10135606" cy="170408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8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9pPr>
          </a:lstStyle>
          <a:p>
            <a:endParaRPr/>
          </a:p>
        </p:txBody>
      </p:sp>
      <p:sp>
        <p:nvSpPr>
          <p:cNvPr id="53" name="Shape 53"/>
          <p:cNvSpPr txBox="1">
            <a:spLocks noGrp="1"/>
          </p:cNvSpPr>
          <p:nvPr>
            <p:ph type="sldNum" idx="12"/>
          </p:nvPr>
        </p:nvSpPr>
        <p:spPr>
          <a:xfrm>
            <a:off x="22938477" y="29665913"/>
            <a:ext cx="7468342" cy="1704085"/>
          </a:xfrm>
          <a:prstGeom prst="rect">
            <a:avLst/>
          </a:prstGeom>
          <a:noFill/>
          <a:ln>
            <a:noFill/>
          </a:ln>
        </p:spPr>
        <p:txBody>
          <a:bodyPr spcFirstLastPara="1" wrap="square" lIns="365775" tIns="182875" rIns="365775" bIns="182875" anchor="ctr" anchorCtr="0">
            <a:noAutofit/>
          </a:bodyPr>
          <a:lstStyle>
            <a:lvl1pPr marL="0" marR="0" lvl="0" indent="0" algn="r" rtl="0">
              <a:spcBef>
                <a:spcPts val="0"/>
              </a:spcBef>
              <a:buNone/>
              <a:defRPr sz="4800" b="0" i="0" u="none" strike="noStrike" cap="none">
                <a:solidFill>
                  <a:srgbClr val="888888"/>
                </a:solidFill>
                <a:latin typeface="Calibri"/>
                <a:ea typeface="Calibri"/>
                <a:cs typeface="Calibri"/>
                <a:sym typeface="Calibri"/>
              </a:defRPr>
            </a:lvl1pPr>
            <a:lvl2pPr marL="0" marR="0" lvl="1" indent="0" algn="r" rtl="0">
              <a:spcBef>
                <a:spcPts val="0"/>
              </a:spcBef>
              <a:buNone/>
              <a:defRPr sz="4800" b="0" i="0" u="none" strike="noStrike" cap="none">
                <a:solidFill>
                  <a:srgbClr val="888888"/>
                </a:solidFill>
                <a:latin typeface="Calibri"/>
                <a:ea typeface="Calibri"/>
                <a:cs typeface="Calibri"/>
                <a:sym typeface="Calibri"/>
              </a:defRPr>
            </a:lvl2pPr>
            <a:lvl3pPr marL="0" marR="0" lvl="2" indent="0" algn="r" rtl="0">
              <a:spcBef>
                <a:spcPts val="0"/>
              </a:spcBef>
              <a:buNone/>
              <a:defRPr sz="4800" b="0" i="0" u="none" strike="noStrike" cap="none">
                <a:solidFill>
                  <a:srgbClr val="888888"/>
                </a:solidFill>
                <a:latin typeface="Calibri"/>
                <a:ea typeface="Calibri"/>
                <a:cs typeface="Calibri"/>
                <a:sym typeface="Calibri"/>
              </a:defRPr>
            </a:lvl3pPr>
            <a:lvl4pPr marL="0" marR="0" lvl="3" indent="0" algn="r" rtl="0">
              <a:spcBef>
                <a:spcPts val="0"/>
              </a:spcBef>
              <a:buNone/>
              <a:defRPr sz="4800" b="0" i="0" u="none" strike="noStrike" cap="none">
                <a:solidFill>
                  <a:srgbClr val="888888"/>
                </a:solidFill>
                <a:latin typeface="Calibri"/>
                <a:ea typeface="Calibri"/>
                <a:cs typeface="Calibri"/>
                <a:sym typeface="Calibri"/>
              </a:defRPr>
            </a:lvl4pPr>
            <a:lvl5pPr marL="0" marR="0" lvl="4" indent="0" algn="r" rtl="0">
              <a:spcBef>
                <a:spcPts val="0"/>
              </a:spcBef>
              <a:buNone/>
              <a:defRPr sz="4800" b="0" i="0" u="none" strike="noStrike" cap="none">
                <a:solidFill>
                  <a:srgbClr val="888888"/>
                </a:solidFill>
                <a:latin typeface="Calibri"/>
                <a:ea typeface="Calibri"/>
                <a:cs typeface="Calibri"/>
                <a:sym typeface="Calibri"/>
              </a:defRPr>
            </a:lvl5pPr>
            <a:lvl6pPr marL="0" marR="0" lvl="5" indent="0" algn="r" rtl="0">
              <a:spcBef>
                <a:spcPts val="0"/>
              </a:spcBef>
              <a:buNone/>
              <a:defRPr sz="4800" b="0" i="0" u="none" strike="noStrike" cap="none">
                <a:solidFill>
                  <a:srgbClr val="888888"/>
                </a:solidFill>
                <a:latin typeface="Calibri"/>
                <a:ea typeface="Calibri"/>
                <a:cs typeface="Calibri"/>
                <a:sym typeface="Calibri"/>
              </a:defRPr>
            </a:lvl6pPr>
            <a:lvl7pPr marL="0" marR="0" lvl="6" indent="0" algn="r" rtl="0">
              <a:spcBef>
                <a:spcPts val="0"/>
              </a:spcBef>
              <a:buNone/>
              <a:defRPr sz="4800" b="0" i="0" u="none" strike="noStrike" cap="none">
                <a:solidFill>
                  <a:srgbClr val="888888"/>
                </a:solidFill>
                <a:latin typeface="Calibri"/>
                <a:ea typeface="Calibri"/>
                <a:cs typeface="Calibri"/>
                <a:sym typeface="Calibri"/>
              </a:defRPr>
            </a:lvl7pPr>
            <a:lvl8pPr marL="0" marR="0" lvl="7" indent="0" algn="r" rtl="0">
              <a:spcBef>
                <a:spcPts val="0"/>
              </a:spcBef>
              <a:buNone/>
              <a:defRPr sz="4800" b="0" i="0" u="none" strike="noStrike" cap="none">
                <a:solidFill>
                  <a:srgbClr val="888888"/>
                </a:solidFill>
                <a:latin typeface="Calibri"/>
                <a:ea typeface="Calibri"/>
                <a:cs typeface="Calibri"/>
                <a:sym typeface="Calibri"/>
              </a:defRPr>
            </a:lvl8pPr>
            <a:lvl9pPr marL="0" marR="0" lvl="8" indent="0" algn="r" rtl="0">
              <a:spcBef>
                <a:spcPts val="0"/>
              </a:spcBef>
              <a:buNone/>
              <a:defRPr sz="48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Shape 55"/>
          <p:cNvSpPr txBox="1">
            <a:spLocks noGrp="1"/>
          </p:cNvSpPr>
          <p:nvPr>
            <p:ph type="dt" idx="10"/>
          </p:nvPr>
        </p:nvSpPr>
        <p:spPr>
          <a:xfrm>
            <a:off x="1600359" y="29665913"/>
            <a:ext cx="7468342" cy="170408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48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9pPr>
          </a:lstStyle>
          <a:p>
            <a:endParaRPr/>
          </a:p>
        </p:txBody>
      </p:sp>
      <p:sp>
        <p:nvSpPr>
          <p:cNvPr id="56" name="Shape 56"/>
          <p:cNvSpPr txBox="1">
            <a:spLocks noGrp="1"/>
          </p:cNvSpPr>
          <p:nvPr>
            <p:ph type="ftr" idx="11"/>
          </p:nvPr>
        </p:nvSpPr>
        <p:spPr>
          <a:xfrm>
            <a:off x="10935786" y="29665913"/>
            <a:ext cx="10135606" cy="170408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8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9pPr>
          </a:lstStyle>
          <a:p>
            <a:endParaRPr/>
          </a:p>
        </p:txBody>
      </p:sp>
      <p:sp>
        <p:nvSpPr>
          <p:cNvPr id="57" name="Shape 57"/>
          <p:cNvSpPr txBox="1">
            <a:spLocks noGrp="1"/>
          </p:cNvSpPr>
          <p:nvPr>
            <p:ph type="sldNum" idx="12"/>
          </p:nvPr>
        </p:nvSpPr>
        <p:spPr>
          <a:xfrm>
            <a:off x="22938477" y="29665913"/>
            <a:ext cx="7468342" cy="1704085"/>
          </a:xfrm>
          <a:prstGeom prst="rect">
            <a:avLst/>
          </a:prstGeom>
          <a:noFill/>
          <a:ln>
            <a:noFill/>
          </a:ln>
        </p:spPr>
        <p:txBody>
          <a:bodyPr spcFirstLastPara="1" wrap="square" lIns="365775" tIns="182875" rIns="365775" bIns="182875" anchor="ctr" anchorCtr="0">
            <a:noAutofit/>
          </a:bodyPr>
          <a:lstStyle>
            <a:lvl1pPr marL="0" marR="0" lvl="0" indent="0" algn="r" rtl="0">
              <a:spcBef>
                <a:spcPts val="0"/>
              </a:spcBef>
              <a:buNone/>
              <a:defRPr sz="4800" b="0" i="0" u="none" strike="noStrike" cap="none">
                <a:solidFill>
                  <a:srgbClr val="888888"/>
                </a:solidFill>
                <a:latin typeface="Calibri"/>
                <a:ea typeface="Calibri"/>
                <a:cs typeface="Calibri"/>
                <a:sym typeface="Calibri"/>
              </a:defRPr>
            </a:lvl1pPr>
            <a:lvl2pPr marL="0" marR="0" lvl="1" indent="0" algn="r" rtl="0">
              <a:spcBef>
                <a:spcPts val="0"/>
              </a:spcBef>
              <a:buNone/>
              <a:defRPr sz="4800" b="0" i="0" u="none" strike="noStrike" cap="none">
                <a:solidFill>
                  <a:srgbClr val="888888"/>
                </a:solidFill>
                <a:latin typeface="Calibri"/>
                <a:ea typeface="Calibri"/>
                <a:cs typeface="Calibri"/>
                <a:sym typeface="Calibri"/>
              </a:defRPr>
            </a:lvl2pPr>
            <a:lvl3pPr marL="0" marR="0" lvl="2" indent="0" algn="r" rtl="0">
              <a:spcBef>
                <a:spcPts val="0"/>
              </a:spcBef>
              <a:buNone/>
              <a:defRPr sz="4800" b="0" i="0" u="none" strike="noStrike" cap="none">
                <a:solidFill>
                  <a:srgbClr val="888888"/>
                </a:solidFill>
                <a:latin typeface="Calibri"/>
                <a:ea typeface="Calibri"/>
                <a:cs typeface="Calibri"/>
                <a:sym typeface="Calibri"/>
              </a:defRPr>
            </a:lvl3pPr>
            <a:lvl4pPr marL="0" marR="0" lvl="3" indent="0" algn="r" rtl="0">
              <a:spcBef>
                <a:spcPts val="0"/>
              </a:spcBef>
              <a:buNone/>
              <a:defRPr sz="4800" b="0" i="0" u="none" strike="noStrike" cap="none">
                <a:solidFill>
                  <a:srgbClr val="888888"/>
                </a:solidFill>
                <a:latin typeface="Calibri"/>
                <a:ea typeface="Calibri"/>
                <a:cs typeface="Calibri"/>
                <a:sym typeface="Calibri"/>
              </a:defRPr>
            </a:lvl4pPr>
            <a:lvl5pPr marL="0" marR="0" lvl="4" indent="0" algn="r" rtl="0">
              <a:spcBef>
                <a:spcPts val="0"/>
              </a:spcBef>
              <a:buNone/>
              <a:defRPr sz="4800" b="0" i="0" u="none" strike="noStrike" cap="none">
                <a:solidFill>
                  <a:srgbClr val="888888"/>
                </a:solidFill>
                <a:latin typeface="Calibri"/>
                <a:ea typeface="Calibri"/>
                <a:cs typeface="Calibri"/>
                <a:sym typeface="Calibri"/>
              </a:defRPr>
            </a:lvl5pPr>
            <a:lvl6pPr marL="0" marR="0" lvl="5" indent="0" algn="r" rtl="0">
              <a:spcBef>
                <a:spcPts val="0"/>
              </a:spcBef>
              <a:buNone/>
              <a:defRPr sz="4800" b="0" i="0" u="none" strike="noStrike" cap="none">
                <a:solidFill>
                  <a:srgbClr val="888888"/>
                </a:solidFill>
                <a:latin typeface="Calibri"/>
                <a:ea typeface="Calibri"/>
                <a:cs typeface="Calibri"/>
                <a:sym typeface="Calibri"/>
              </a:defRPr>
            </a:lvl6pPr>
            <a:lvl7pPr marL="0" marR="0" lvl="6" indent="0" algn="r" rtl="0">
              <a:spcBef>
                <a:spcPts val="0"/>
              </a:spcBef>
              <a:buNone/>
              <a:defRPr sz="4800" b="0" i="0" u="none" strike="noStrike" cap="none">
                <a:solidFill>
                  <a:srgbClr val="888888"/>
                </a:solidFill>
                <a:latin typeface="Calibri"/>
                <a:ea typeface="Calibri"/>
                <a:cs typeface="Calibri"/>
                <a:sym typeface="Calibri"/>
              </a:defRPr>
            </a:lvl7pPr>
            <a:lvl8pPr marL="0" marR="0" lvl="7" indent="0" algn="r" rtl="0">
              <a:spcBef>
                <a:spcPts val="0"/>
              </a:spcBef>
              <a:buNone/>
              <a:defRPr sz="4800" b="0" i="0" u="none" strike="noStrike" cap="none">
                <a:solidFill>
                  <a:srgbClr val="888888"/>
                </a:solidFill>
                <a:latin typeface="Calibri"/>
                <a:ea typeface="Calibri"/>
                <a:cs typeface="Calibri"/>
                <a:sym typeface="Calibri"/>
              </a:defRPr>
            </a:lvl8pPr>
            <a:lvl9pPr marL="0" marR="0" lvl="8" indent="0" algn="r" rtl="0">
              <a:spcBef>
                <a:spcPts val="0"/>
              </a:spcBef>
              <a:buNone/>
              <a:defRPr sz="48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1600363" y="1274360"/>
            <a:ext cx="10530139" cy="5423438"/>
          </a:xfrm>
          <a:prstGeom prst="rect">
            <a:avLst/>
          </a:prstGeom>
          <a:noFill/>
          <a:ln>
            <a:noFill/>
          </a:ln>
        </p:spPr>
        <p:txBody>
          <a:bodyPr spcFirstLastPara="1" wrap="square" lIns="91425" tIns="91425" rIns="91425" bIns="91425" anchor="b" anchorCtr="0"/>
          <a:lstStyle>
            <a:lvl1pPr marR="0" lvl="0" algn="l" rtl="0">
              <a:spcBef>
                <a:spcPts val="0"/>
              </a:spcBef>
              <a:spcAft>
                <a:spcPts val="0"/>
              </a:spcAft>
              <a:buClr>
                <a:schemeClr val="dk1"/>
              </a:buClr>
              <a:buSzPts val="8100"/>
              <a:buFont typeface="Calibri"/>
              <a:buNone/>
              <a:defRPr sz="8100" b="1"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0" name="Shape 60"/>
          <p:cNvSpPr txBox="1">
            <a:spLocks noGrp="1"/>
          </p:cNvSpPr>
          <p:nvPr>
            <p:ph type="body" idx="1"/>
          </p:nvPr>
        </p:nvSpPr>
        <p:spPr>
          <a:xfrm>
            <a:off x="12513917" y="1274362"/>
            <a:ext cx="17892899" cy="27317236"/>
          </a:xfrm>
          <a:prstGeom prst="rect">
            <a:avLst/>
          </a:prstGeom>
          <a:noFill/>
          <a:ln>
            <a:noFill/>
          </a:ln>
        </p:spPr>
        <p:txBody>
          <a:bodyPr spcFirstLastPara="1" wrap="square" lIns="91425" tIns="91425" rIns="91425" bIns="91425" anchor="t" anchorCtr="0"/>
          <a:lstStyle>
            <a:lvl1pPr marL="457200" marR="0" lvl="0" indent="-1035050" algn="l" rtl="0">
              <a:spcBef>
                <a:spcPts val="2540"/>
              </a:spcBef>
              <a:spcAft>
                <a:spcPts val="0"/>
              </a:spcAft>
              <a:buClr>
                <a:schemeClr val="dk1"/>
              </a:buClr>
              <a:buSzPts val="12700"/>
              <a:buFont typeface="Arial"/>
              <a:buChar char="•"/>
              <a:defRPr sz="12700" b="0" i="0" u="none" strike="noStrike" cap="none">
                <a:solidFill>
                  <a:schemeClr val="dk1"/>
                </a:solidFill>
                <a:latin typeface="Calibri"/>
                <a:ea typeface="Calibri"/>
                <a:cs typeface="Calibri"/>
                <a:sym typeface="Calibri"/>
              </a:defRPr>
            </a:lvl1pPr>
            <a:lvl2pPr marL="914400" marR="0" lvl="1" indent="-939800" algn="l" rtl="0">
              <a:spcBef>
                <a:spcPts val="2240"/>
              </a:spcBef>
              <a:spcAft>
                <a:spcPts val="0"/>
              </a:spcAft>
              <a:buClr>
                <a:schemeClr val="dk1"/>
              </a:buClr>
              <a:buSzPts val="11200"/>
              <a:buFont typeface="Arial"/>
              <a:buChar char="–"/>
              <a:defRPr sz="11200" b="0" i="0" u="none" strike="noStrike" cap="none">
                <a:solidFill>
                  <a:schemeClr val="dk1"/>
                </a:solidFill>
                <a:latin typeface="Calibri"/>
                <a:ea typeface="Calibri"/>
                <a:cs typeface="Calibri"/>
                <a:sym typeface="Calibri"/>
              </a:defRPr>
            </a:lvl2pPr>
            <a:lvl3pPr marL="1371600" marR="0" lvl="2" indent="-844550" algn="l" rtl="0">
              <a:spcBef>
                <a:spcPts val="1940"/>
              </a:spcBef>
              <a:spcAft>
                <a:spcPts val="0"/>
              </a:spcAft>
              <a:buClr>
                <a:schemeClr val="dk1"/>
              </a:buClr>
              <a:buSzPts val="9700"/>
              <a:buFont typeface="Arial"/>
              <a:buChar char="•"/>
              <a:defRPr sz="9700" b="0" i="0" u="none" strike="noStrike" cap="none">
                <a:solidFill>
                  <a:schemeClr val="dk1"/>
                </a:solidFill>
                <a:latin typeface="Calibri"/>
                <a:ea typeface="Calibri"/>
                <a:cs typeface="Calibri"/>
                <a:sym typeface="Calibri"/>
              </a:defRPr>
            </a:lvl3pPr>
            <a:lvl4pPr marL="1828800" marR="0" lvl="3" indent="-742950" algn="l" rtl="0">
              <a:spcBef>
                <a:spcPts val="1620"/>
              </a:spcBef>
              <a:spcAft>
                <a:spcPts val="0"/>
              </a:spcAft>
              <a:buClr>
                <a:schemeClr val="dk1"/>
              </a:buClr>
              <a:buSzPts val="8100"/>
              <a:buFont typeface="Arial"/>
              <a:buChar char="–"/>
              <a:defRPr sz="8100" b="0" i="0" u="none" strike="noStrike" cap="none">
                <a:solidFill>
                  <a:schemeClr val="dk1"/>
                </a:solidFill>
                <a:latin typeface="Calibri"/>
                <a:ea typeface="Calibri"/>
                <a:cs typeface="Calibri"/>
                <a:sym typeface="Calibri"/>
              </a:defRPr>
            </a:lvl4pPr>
            <a:lvl5pPr marL="2286000" marR="0" lvl="4" indent="-742950" algn="l" rtl="0">
              <a:spcBef>
                <a:spcPts val="1620"/>
              </a:spcBef>
              <a:spcAft>
                <a:spcPts val="0"/>
              </a:spcAft>
              <a:buClr>
                <a:schemeClr val="dk1"/>
              </a:buClr>
              <a:buSzPts val="8100"/>
              <a:buFont typeface="Arial"/>
              <a:buChar char="»"/>
              <a:defRPr sz="8100" b="0" i="0" u="none" strike="noStrike" cap="none">
                <a:solidFill>
                  <a:schemeClr val="dk1"/>
                </a:solidFill>
                <a:latin typeface="Calibri"/>
                <a:ea typeface="Calibri"/>
                <a:cs typeface="Calibri"/>
                <a:sym typeface="Calibri"/>
              </a:defRPr>
            </a:lvl5pPr>
            <a:lvl6pPr marL="2743200" marR="0" lvl="5" indent="-742950" algn="l" rtl="0">
              <a:spcBef>
                <a:spcPts val="1620"/>
              </a:spcBef>
              <a:spcAft>
                <a:spcPts val="0"/>
              </a:spcAft>
              <a:buClr>
                <a:schemeClr val="dk1"/>
              </a:buClr>
              <a:buSzPts val="8100"/>
              <a:buFont typeface="Arial"/>
              <a:buChar char="•"/>
              <a:defRPr sz="8100" b="0" i="0" u="none" strike="noStrike" cap="none">
                <a:solidFill>
                  <a:schemeClr val="dk1"/>
                </a:solidFill>
                <a:latin typeface="Calibri"/>
                <a:ea typeface="Calibri"/>
                <a:cs typeface="Calibri"/>
                <a:sym typeface="Calibri"/>
              </a:defRPr>
            </a:lvl6pPr>
            <a:lvl7pPr marL="3200400" marR="0" lvl="6" indent="-742950" algn="l" rtl="0">
              <a:spcBef>
                <a:spcPts val="1620"/>
              </a:spcBef>
              <a:spcAft>
                <a:spcPts val="0"/>
              </a:spcAft>
              <a:buClr>
                <a:schemeClr val="dk1"/>
              </a:buClr>
              <a:buSzPts val="8100"/>
              <a:buFont typeface="Arial"/>
              <a:buChar char="•"/>
              <a:defRPr sz="8100" b="0" i="0" u="none" strike="noStrike" cap="none">
                <a:solidFill>
                  <a:schemeClr val="dk1"/>
                </a:solidFill>
                <a:latin typeface="Calibri"/>
                <a:ea typeface="Calibri"/>
                <a:cs typeface="Calibri"/>
                <a:sym typeface="Calibri"/>
              </a:defRPr>
            </a:lvl7pPr>
            <a:lvl8pPr marL="3657600" marR="0" lvl="7" indent="-742950" algn="l" rtl="0">
              <a:spcBef>
                <a:spcPts val="1620"/>
              </a:spcBef>
              <a:spcAft>
                <a:spcPts val="0"/>
              </a:spcAft>
              <a:buClr>
                <a:schemeClr val="dk1"/>
              </a:buClr>
              <a:buSzPts val="8100"/>
              <a:buFont typeface="Arial"/>
              <a:buChar char="•"/>
              <a:defRPr sz="8100" b="0" i="0" u="none" strike="noStrike" cap="none">
                <a:solidFill>
                  <a:schemeClr val="dk1"/>
                </a:solidFill>
                <a:latin typeface="Calibri"/>
                <a:ea typeface="Calibri"/>
                <a:cs typeface="Calibri"/>
                <a:sym typeface="Calibri"/>
              </a:defRPr>
            </a:lvl8pPr>
            <a:lvl9pPr marL="4114800" marR="0" lvl="8" indent="-742950" algn="l" rtl="0">
              <a:spcBef>
                <a:spcPts val="1620"/>
              </a:spcBef>
              <a:spcAft>
                <a:spcPts val="0"/>
              </a:spcAft>
              <a:buClr>
                <a:schemeClr val="dk1"/>
              </a:buClr>
              <a:buSzPts val="8100"/>
              <a:buFont typeface="Arial"/>
              <a:buChar char="•"/>
              <a:defRPr sz="8100" b="0" i="0" u="none" strike="noStrike" cap="none">
                <a:solidFill>
                  <a:schemeClr val="dk1"/>
                </a:solidFill>
                <a:latin typeface="Calibri"/>
                <a:ea typeface="Calibri"/>
                <a:cs typeface="Calibri"/>
                <a:sym typeface="Calibri"/>
              </a:defRPr>
            </a:lvl9pPr>
          </a:lstStyle>
          <a:p>
            <a:endParaRPr/>
          </a:p>
        </p:txBody>
      </p:sp>
      <p:sp>
        <p:nvSpPr>
          <p:cNvPr id="61" name="Shape 61"/>
          <p:cNvSpPr txBox="1">
            <a:spLocks noGrp="1"/>
          </p:cNvSpPr>
          <p:nvPr>
            <p:ph type="body" idx="2"/>
          </p:nvPr>
        </p:nvSpPr>
        <p:spPr>
          <a:xfrm>
            <a:off x="1600363" y="6697800"/>
            <a:ext cx="10530139" cy="21893798"/>
          </a:xfrm>
          <a:prstGeom prst="rect">
            <a:avLst/>
          </a:prstGeom>
          <a:noFill/>
          <a:ln>
            <a:noFill/>
          </a:ln>
        </p:spPr>
        <p:txBody>
          <a:bodyPr spcFirstLastPara="1" wrap="square" lIns="91425" tIns="91425" rIns="91425" bIns="91425" anchor="t" anchorCtr="0"/>
          <a:lstStyle>
            <a:lvl1pPr marL="457200" marR="0" lvl="0" indent="-228600" algn="l" rtl="0">
              <a:spcBef>
                <a:spcPts val="1120"/>
              </a:spcBef>
              <a:spcAft>
                <a:spcPts val="0"/>
              </a:spcAft>
              <a:buClr>
                <a:schemeClr val="dk1"/>
              </a:buClr>
              <a:buSzPts val="5600"/>
              <a:buFont typeface="Arial"/>
              <a:buNone/>
              <a:defRPr sz="5600" b="0" i="0" u="none" strike="noStrike" cap="none">
                <a:solidFill>
                  <a:schemeClr val="dk1"/>
                </a:solidFill>
                <a:latin typeface="Calibri"/>
                <a:ea typeface="Calibri"/>
                <a:cs typeface="Calibri"/>
                <a:sym typeface="Calibri"/>
              </a:defRPr>
            </a:lvl1pPr>
            <a:lvl2pPr marL="914400" marR="0" lvl="1" indent="-228600" algn="l" rtl="0">
              <a:spcBef>
                <a:spcPts val="960"/>
              </a:spcBef>
              <a:spcAft>
                <a:spcPts val="0"/>
              </a:spcAft>
              <a:buClr>
                <a:schemeClr val="dk1"/>
              </a:buClr>
              <a:buSzPts val="4800"/>
              <a:buFont typeface="Arial"/>
              <a:buNone/>
              <a:defRPr sz="4800" b="0" i="0" u="none" strike="noStrike" cap="none">
                <a:solidFill>
                  <a:schemeClr val="dk1"/>
                </a:solidFill>
                <a:latin typeface="Calibri"/>
                <a:ea typeface="Calibri"/>
                <a:cs typeface="Calibri"/>
                <a:sym typeface="Calibri"/>
              </a:defRPr>
            </a:lvl2pPr>
            <a:lvl3pPr marL="1371600" marR="0" lvl="2" indent="-228600" algn="l" rtl="0">
              <a:spcBef>
                <a:spcPts val="820"/>
              </a:spcBef>
              <a:spcAft>
                <a:spcPts val="0"/>
              </a:spcAft>
              <a:buClr>
                <a:schemeClr val="dk1"/>
              </a:buClr>
              <a:buSzPts val="4100"/>
              <a:buFont typeface="Arial"/>
              <a:buNone/>
              <a:defRPr sz="4100" b="0" i="0" u="none" strike="noStrike" cap="none">
                <a:solidFill>
                  <a:schemeClr val="dk1"/>
                </a:solidFill>
                <a:latin typeface="Calibri"/>
                <a:ea typeface="Calibri"/>
                <a:cs typeface="Calibri"/>
                <a:sym typeface="Calibri"/>
              </a:defRPr>
            </a:lvl3pPr>
            <a:lvl4pPr marL="1828800" marR="0" lvl="3" indent="-228600" algn="l" rtl="0">
              <a:spcBef>
                <a:spcPts val="720"/>
              </a:spcBef>
              <a:spcAft>
                <a:spcPts val="0"/>
              </a:spcAft>
              <a:buClr>
                <a:schemeClr val="dk1"/>
              </a:buClr>
              <a:buSzPts val="3600"/>
              <a:buFont typeface="Arial"/>
              <a:buNone/>
              <a:defRPr sz="3600" b="0" i="0" u="none" strike="noStrike" cap="none">
                <a:solidFill>
                  <a:schemeClr val="dk1"/>
                </a:solidFill>
                <a:latin typeface="Calibri"/>
                <a:ea typeface="Calibri"/>
                <a:cs typeface="Calibri"/>
                <a:sym typeface="Calibri"/>
              </a:defRPr>
            </a:lvl4pPr>
            <a:lvl5pPr marL="2286000" marR="0" lvl="4" indent="-228600" algn="l" rtl="0">
              <a:spcBef>
                <a:spcPts val="720"/>
              </a:spcBef>
              <a:spcAft>
                <a:spcPts val="0"/>
              </a:spcAft>
              <a:buClr>
                <a:schemeClr val="dk1"/>
              </a:buClr>
              <a:buSzPts val="3600"/>
              <a:buFont typeface="Arial"/>
              <a:buNone/>
              <a:defRPr sz="3600" b="0" i="0" u="none" strike="noStrike" cap="none">
                <a:solidFill>
                  <a:schemeClr val="dk1"/>
                </a:solidFill>
                <a:latin typeface="Calibri"/>
                <a:ea typeface="Calibri"/>
                <a:cs typeface="Calibri"/>
                <a:sym typeface="Calibri"/>
              </a:defRPr>
            </a:lvl5pPr>
            <a:lvl6pPr marL="2743200" marR="0" lvl="5" indent="-228600" algn="l" rtl="0">
              <a:spcBef>
                <a:spcPts val="720"/>
              </a:spcBef>
              <a:spcAft>
                <a:spcPts val="0"/>
              </a:spcAft>
              <a:buClr>
                <a:schemeClr val="dk1"/>
              </a:buClr>
              <a:buSzPts val="3600"/>
              <a:buFont typeface="Arial"/>
              <a:buNone/>
              <a:defRPr sz="3600" b="0" i="0" u="none" strike="noStrike" cap="none">
                <a:solidFill>
                  <a:schemeClr val="dk1"/>
                </a:solidFill>
                <a:latin typeface="Calibri"/>
                <a:ea typeface="Calibri"/>
                <a:cs typeface="Calibri"/>
                <a:sym typeface="Calibri"/>
              </a:defRPr>
            </a:lvl6pPr>
            <a:lvl7pPr marL="3200400" marR="0" lvl="6" indent="-228600" algn="l" rtl="0">
              <a:spcBef>
                <a:spcPts val="720"/>
              </a:spcBef>
              <a:spcAft>
                <a:spcPts val="0"/>
              </a:spcAft>
              <a:buClr>
                <a:schemeClr val="dk1"/>
              </a:buClr>
              <a:buSzPts val="3600"/>
              <a:buFont typeface="Arial"/>
              <a:buNone/>
              <a:defRPr sz="3600" b="0" i="0" u="none" strike="noStrike" cap="none">
                <a:solidFill>
                  <a:schemeClr val="dk1"/>
                </a:solidFill>
                <a:latin typeface="Calibri"/>
                <a:ea typeface="Calibri"/>
                <a:cs typeface="Calibri"/>
                <a:sym typeface="Calibri"/>
              </a:defRPr>
            </a:lvl7pPr>
            <a:lvl8pPr marL="3657600" marR="0" lvl="7" indent="-228600" algn="l" rtl="0">
              <a:spcBef>
                <a:spcPts val="720"/>
              </a:spcBef>
              <a:spcAft>
                <a:spcPts val="0"/>
              </a:spcAft>
              <a:buClr>
                <a:schemeClr val="dk1"/>
              </a:buClr>
              <a:buSzPts val="3600"/>
              <a:buFont typeface="Arial"/>
              <a:buNone/>
              <a:defRPr sz="3600" b="0" i="0" u="none" strike="noStrike" cap="none">
                <a:solidFill>
                  <a:schemeClr val="dk1"/>
                </a:solidFill>
                <a:latin typeface="Calibri"/>
                <a:ea typeface="Calibri"/>
                <a:cs typeface="Calibri"/>
                <a:sym typeface="Calibri"/>
              </a:defRPr>
            </a:lvl8pPr>
            <a:lvl9pPr marL="4114800" marR="0" lvl="8" indent="-228600" algn="l" rtl="0">
              <a:spcBef>
                <a:spcPts val="720"/>
              </a:spcBef>
              <a:spcAft>
                <a:spcPts val="0"/>
              </a:spcAft>
              <a:buClr>
                <a:schemeClr val="dk1"/>
              </a:buClr>
              <a:buSzPts val="3600"/>
              <a:buFont typeface="Arial"/>
              <a:buNone/>
              <a:defRPr sz="3600" b="0" i="0" u="none" strike="noStrike" cap="none">
                <a:solidFill>
                  <a:schemeClr val="dk1"/>
                </a:solidFill>
                <a:latin typeface="Calibri"/>
                <a:ea typeface="Calibri"/>
                <a:cs typeface="Calibri"/>
                <a:sym typeface="Calibri"/>
              </a:defRPr>
            </a:lvl9pPr>
          </a:lstStyle>
          <a:p>
            <a:endParaRPr/>
          </a:p>
        </p:txBody>
      </p:sp>
      <p:sp>
        <p:nvSpPr>
          <p:cNvPr id="62" name="Shape 62"/>
          <p:cNvSpPr txBox="1">
            <a:spLocks noGrp="1"/>
          </p:cNvSpPr>
          <p:nvPr>
            <p:ph type="dt" idx="10"/>
          </p:nvPr>
        </p:nvSpPr>
        <p:spPr>
          <a:xfrm>
            <a:off x="1600359" y="29665913"/>
            <a:ext cx="7468342" cy="170408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48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9pPr>
          </a:lstStyle>
          <a:p>
            <a:endParaRPr/>
          </a:p>
        </p:txBody>
      </p:sp>
      <p:sp>
        <p:nvSpPr>
          <p:cNvPr id="63" name="Shape 63"/>
          <p:cNvSpPr txBox="1">
            <a:spLocks noGrp="1"/>
          </p:cNvSpPr>
          <p:nvPr>
            <p:ph type="ftr" idx="11"/>
          </p:nvPr>
        </p:nvSpPr>
        <p:spPr>
          <a:xfrm>
            <a:off x="10935786" y="29665913"/>
            <a:ext cx="10135606" cy="170408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8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sldNum" idx="12"/>
          </p:nvPr>
        </p:nvSpPr>
        <p:spPr>
          <a:xfrm>
            <a:off x="22938477" y="29665913"/>
            <a:ext cx="7468342" cy="1704085"/>
          </a:xfrm>
          <a:prstGeom prst="rect">
            <a:avLst/>
          </a:prstGeom>
          <a:noFill/>
          <a:ln>
            <a:noFill/>
          </a:ln>
        </p:spPr>
        <p:txBody>
          <a:bodyPr spcFirstLastPara="1" wrap="square" lIns="365775" tIns="182875" rIns="365775" bIns="182875" anchor="ctr" anchorCtr="0">
            <a:noAutofit/>
          </a:bodyPr>
          <a:lstStyle>
            <a:lvl1pPr marL="0" marR="0" lvl="0" indent="0" algn="r" rtl="0">
              <a:spcBef>
                <a:spcPts val="0"/>
              </a:spcBef>
              <a:buNone/>
              <a:defRPr sz="4800" b="0" i="0" u="none" strike="noStrike" cap="none">
                <a:solidFill>
                  <a:srgbClr val="888888"/>
                </a:solidFill>
                <a:latin typeface="Calibri"/>
                <a:ea typeface="Calibri"/>
                <a:cs typeface="Calibri"/>
                <a:sym typeface="Calibri"/>
              </a:defRPr>
            </a:lvl1pPr>
            <a:lvl2pPr marL="0" marR="0" lvl="1" indent="0" algn="r" rtl="0">
              <a:spcBef>
                <a:spcPts val="0"/>
              </a:spcBef>
              <a:buNone/>
              <a:defRPr sz="4800" b="0" i="0" u="none" strike="noStrike" cap="none">
                <a:solidFill>
                  <a:srgbClr val="888888"/>
                </a:solidFill>
                <a:latin typeface="Calibri"/>
                <a:ea typeface="Calibri"/>
                <a:cs typeface="Calibri"/>
                <a:sym typeface="Calibri"/>
              </a:defRPr>
            </a:lvl2pPr>
            <a:lvl3pPr marL="0" marR="0" lvl="2" indent="0" algn="r" rtl="0">
              <a:spcBef>
                <a:spcPts val="0"/>
              </a:spcBef>
              <a:buNone/>
              <a:defRPr sz="4800" b="0" i="0" u="none" strike="noStrike" cap="none">
                <a:solidFill>
                  <a:srgbClr val="888888"/>
                </a:solidFill>
                <a:latin typeface="Calibri"/>
                <a:ea typeface="Calibri"/>
                <a:cs typeface="Calibri"/>
                <a:sym typeface="Calibri"/>
              </a:defRPr>
            </a:lvl3pPr>
            <a:lvl4pPr marL="0" marR="0" lvl="3" indent="0" algn="r" rtl="0">
              <a:spcBef>
                <a:spcPts val="0"/>
              </a:spcBef>
              <a:buNone/>
              <a:defRPr sz="4800" b="0" i="0" u="none" strike="noStrike" cap="none">
                <a:solidFill>
                  <a:srgbClr val="888888"/>
                </a:solidFill>
                <a:latin typeface="Calibri"/>
                <a:ea typeface="Calibri"/>
                <a:cs typeface="Calibri"/>
                <a:sym typeface="Calibri"/>
              </a:defRPr>
            </a:lvl4pPr>
            <a:lvl5pPr marL="0" marR="0" lvl="4" indent="0" algn="r" rtl="0">
              <a:spcBef>
                <a:spcPts val="0"/>
              </a:spcBef>
              <a:buNone/>
              <a:defRPr sz="4800" b="0" i="0" u="none" strike="noStrike" cap="none">
                <a:solidFill>
                  <a:srgbClr val="888888"/>
                </a:solidFill>
                <a:latin typeface="Calibri"/>
                <a:ea typeface="Calibri"/>
                <a:cs typeface="Calibri"/>
                <a:sym typeface="Calibri"/>
              </a:defRPr>
            </a:lvl5pPr>
            <a:lvl6pPr marL="0" marR="0" lvl="5" indent="0" algn="r" rtl="0">
              <a:spcBef>
                <a:spcPts val="0"/>
              </a:spcBef>
              <a:buNone/>
              <a:defRPr sz="4800" b="0" i="0" u="none" strike="noStrike" cap="none">
                <a:solidFill>
                  <a:srgbClr val="888888"/>
                </a:solidFill>
                <a:latin typeface="Calibri"/>
                <a:ea typeface="Calibri"/>
                <a:cs typeface="Calibri"/>
                <a:sym typeface="Calibri"/>
              </a:defRPr>
            </a:lvl6pPr>
            <a:lvl7pPr marL="0" marR="0" lvl="6" indent="0" algn="r" rtl="0">
              <a:spcBef>
                <a:spcPts val="0"/>
              </a:spcBef>
              <a:buNone/>
              <a:defRPr sz="4800" b="0" i="0" u="none" strike="noStrike" cap="none">
                <a:solidFill>
                  <a:srgbClr val="888888"/>
                </a:solidFill>
                <a:latin typeface="Calibri"/>
                <a:ea typeface="Calibri"/>
                <a:cs typeface="Calibri"/>
                <a:sym typeface="Calibri"/>
              </a:defRPr>
            </a:lvl7pPr>
            <a:lvl8pPr marL="0" marR="0" lvl="7" indent="0" algn="r" rtl="0">
              <a:spcBef>
                <a:spcPts val="0"/>
              </a:spcBef>
              <a:buNone/>
              <a:defRPr sz="4800" b="0" i="0" u="none" strike="noStrike" cap="none">
                <a:solidFill>
                  <a:srgbClr val="888888"/>
                </a:solidFill>
                <a:latin typeface="Calibri"/>
                <a:ea typeface="Calibri"/>
                <a:cs typeface="Calibri"/>
                <a:sym typeface="Calibri"/>
              </a:defRPr>
            </a:lvl8pPr>
            <a:lvl9pPr marL="0" marR="0" lvl="8" indent="0" algn="r" rtl="0">
              <a:spcBef>
                <a:spcPts val="0"/>
              </a:spcBef>
              <a:buNone/>
              <a:defRPr sz="48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6273632" y="22405025"/>
            <a:ext cx="19204305" cy="264504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Clr>
                <a:schemeClr val="dk1"/>
              </a:buClr>
              <a:buSzPts val="8100"/>
              <a:buFont typeface="Calibri"/>
              <a:buNone/>
              <a:defRPr sz="8100" b="1"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7" name="Shape 67"/>
          <p:cNvSpPr>
            <a:spLocks noGrp="1"/>
          </p:cNvSpPr>
          <p:nvPr>
            <p:ph type="pic" idx="2"/>
          </p:nvPr>
        </p:nvSpPr>
        <p:spPr>
          <a:xfrm>
            <a:off x="6273632" y="2859901"/>
            <a:ext cx="19204305" cy="19204305"/>
          </a:xfrm>
          <a:prstGeom prst="rect">
            <a:avLst/>
          </a:prstGeom>
          <a:noFill/>
          <a:ln>
            <a:noFill/>
          </a:ln>
        </p:spPr>
        <p:txBody>
          <a:bodyPr spcFirstLastPara="1" wrap="square" lIns="91425" tIns="91425" rIns="91425" bIns="91425" anchor="t" anchorCtr="0"/>
          <a:lstStyle>
            <a:lvl1pPr marR="0" lvl="0" algn="l" rtl="0">
              <a:spcBef>
                <a:spcPts val="2540"/>
              </a:spcBef>
              <a:spcAft>
                <a:spcPts val="0"/>
              </a:spcAft>
              <a:buClr>
                <a:schemeClr val="dk1"/>
              </a:buClr>
              <a:buSzPts val="12700"/>
              <a:buFont typeface="Arial"/>
              <a:buNone/>
              <a:defRPr sz="12700" b="0" i="0" u="none" strike="noStrike" cap="none">
                <a:solidFill>
                  <a:schemeClr val="dk1"/>
                </a:solidFill>
                <a:latin typeface="Calibri"/>
                <a:ea typeface="Calibri"/>
                <a:cs typeface="Calibri"/>
                <a:sym typeface="Calibri"/>
              </a:defRPr>
            </a:lvl1pPr>
            <a:lvl2pPr marR="0" lvl="1" algn="l" rtl="0">
              <a:spcBef>
                <a:spcPts val="2240"/>
              </a:spcBef>
              <a:spcAft>
                <a:spcPts val="0"/>
              </a:spcAft>
              <a:buClr>
                <a:schemeClr val="dk1"/>
              </a:buClr>
              <a:buSzPts val="11200"/>
              <a:buFont typeface="Arial"/>
              <a:buNone/>
              <a:defRPr sz="11200" b="0" i="0" u="none" strike="noStrike" cap="none">
                <a:solidFill>
                  <a:schemeClr val="dk1"/>
                </a:solidFill>
                <a:latin typeface="Calibri"/>
                <a:ea typeface="Calibri"/>
                <a:cs typeface="Calibri"/>
                <a:sym typeface="Calibri"/>
              </a:defRPr>
            </a:lvl2pPr>
            <a:lvl3pPr marR="0" lvl="2" algn="l" rtl="0">
              <a:spcBef>
                <a:spcPts val="1940"/>
              </a:spcBef>
              <a:spcAft>
                <a:spcPts val="0"/>
              </a:spcAft>
              <a:buClr>
                <a:schemeClr val="dk1"/>
              </a:buClr>
              <a:buSzPts val="9700"/>
              <a:buFont typeface="Arial"/>
              <a:buNone/>
              <a:defRPr sz="9700" b="0" i="0" u="none" strike="noStrike" cap="none">
                <a:solidFill>
                  <a:schemeClr val="dk1"/>
                </a:solidFill>
                <a:latin typeface="Calibri"/>
                <a:ea typeface="Calibri"/>
                <a:cs typeface="Calibri"/>
                <a:sym typeface="Calibri"/>
              </a:defRPr>
            </a:lvl3pPr>
            <a:lvl4pPr marR="0" lvl="3" algn="l" rtl="0">
              <a:spcBef>
                <a:spcPts val="1620"/>
              </a:spcBef>
              <a:spcAft>
                <a:spcPts val="0"/>
              </a:spcAft>
              <a:buClr>
                <a:schemeClr val="dk1"/>
              </a:buClr>
              <a:buSzPts val="8100"/>
              <a:buFont typeface="Arial"/>
              <a:buNone/>
              <a:defRPr sz="8100" b="0" i="0" u="none" strike="noStrike" cap="none">
                <a:solidFill>
                  <a:schemeClr val="dk1"/>
                </a:solidFill>
                <a:latin typeface="Calibri"/>
                <a:ea typeface="Calibri"/>
                <a:cs typeface="Calibri"/>
                <a:sym typeface="Calibri"/>
              </a:defRPr>
            </a:lvl4pPr>
            <a:lvl5pPr marR="0" lvl="4" algn="l" rtl="0">
              <a:spcBef>
                <a:spcPts val="1620"/>
              </a:spcBef>
              <a:spcAft>
                <a:spcPts val="0"/>
              </a:spcAft>
              <a:buClr>
                <a:schemeClr val="dk1"/>
              </a:buClr>
              <a:buSzPts val="8100"/>
              <a:buFont typeface="Arial"/>
              <a:buNone/>
              <a:defRPr sz="8100" b="0" i="0" u="none" strike="noStrike" cap="none">
                <a:solidFill>
                  <a:schemeClr val="dk1"/>
                </a:solidFill>
                <a:latin typeface="Calibri"/>
                <a:ea typeface="Calibri"/>
                <a:cs typeface="Calibri"/>
                <a:sym typeface="Calibri"/>
              </a:defRPr>
            </a:lvl5pPr>
            <a:lvl6pPr marR="0" lvl="5" algn="l" rtl="0">
              <a:spcBef>
                <a:spcPts val="1620"/>
              </a:spcBef>
              <a:spcAft>
                <a:spcPts val="0"/>
              </a:spcAft>
              <a:buClr>
                <a:schemeClr val="dk1"/>
              </a:buClr>
              <a:buSzPts val="8100"/>
              <a:buFont typeface="Arial"/>
              <a:buNone/>
              <a:defRPr sz="8100" b="0" i="0" u="none" strike="noStrike" cap="none">
                <a:solidFill>
                  <a:schemeClr val="dk1"/>
                </a:solidFill>
                <a:latin typeface="Calibri"/>
                <a:ea typeface="Calibri"/>
                <a:cs typeface="Calibri"/>
                <a:sym typeface="Calibri"/>
              </a:defRPr>
            </a:lvl6pPr>
            <a:lvl7pPr marR="0" lvl="6" algn="l" rtl="0">
              <a:spcBef>
                <a:spcPts val="1620"/>
              </a:spcBef>
              <a:spcAft>
                <a:spcPts val="0"/>
              </a:spcAft>
              <a:buClr>
                <a:schemeClr val="dk1"/>
              </a:buClr>
              <a:buSzPts val="8100"/>
              <a:buFont typeface="Arial"/>
              <a:buNone/>
              <a:defRPr sz="8100" b="0" i="0" u="none" strike="noStrike" cap="none">
                <a:solidFill>
                  <a:schemeClr val="dk1"/>
                </a:solidFill>
                <a:latin typeface="Calibri"/>
                <a:ea typeface="Calibri"/>
                <a:cs typeface="Calibri"/>
                <a:sym typeface="Calibri"/>
              </a:defRPr>
            </a:lvl7pPr>
            <a:lvl8pPr marR="0" lvl="7" algn="l" rtl="0">
              <a:spcBef>
                <a:spcPts val="1620"/>
              </a:spcBef>
              <a:spcAft>
                <a:spcPts val="0"/>
              </a:spcAft>
              <a:buClr>
                <a:schemeClr val="dk1"/>
              </a:buClr>
              <a:buSzPts val="8100"/>
              <a:buFont typeface="Arial"/>
              <a:buNone/>
              <a:defRPr sz="8100" b="0" i="0" u="none" strike="noStrike" cap="none">
                <a:solidFill>
                  <a:schemeClr val="dk1"/>
                </a:solidFill>
                <a:latin typeface="Calibri"/>
                <a:ea typeface="Calibri"/>
                <a:cs typeface="Calibri"/>
                <a:sym typeface="Calibri"/>
              </a:defRPr>
            </a:lvl8pPr>
            <a:lvl9pPr marR="0" lvl="8" algn="l" rtl="0">
              <a:spcBef>
                <a:spcPts val="1620"/>
              </a:spcBef>
              <a:spcAft>
                <a:spcPts val="0"/>
              </a:spcAft>
              <a:buClr>
                <a:schemeClr val="dk1"/>
              </a:buClr>
              <a:buSzPts val="8100"/>
              <a:buFont typeface="Arial"/>
              <a:buNone/>
              <a:defRPr sz="8100" b="0" i="0" u="none" strike="noStrike" cap="none">
                <a:solidFill>
                  <a:schemeClr val="dk1"/>
                </a:solidFill>
                <a:latin typeface="Calibri"/>
                <a:ea typeface="Calibri"/>
                <a:cs typeface="Calibri"/>
                <a:sym typeface="Calibri"/>
              </a:defRPr>
            </a:lvl9pPr>
          </a:lstStyle>
          <a:p>
            <a:endParaRPr/>
          </a:p>
        </p:txBody>
      </p:sp>
      <p:sp>
        <p:nvSpPr>
          <p:cNvPr id="68" name="Shape 68"/>
          <p:cNvSpPr txBox="1">
            <a:spLocks noGrp="1"/>
          </p:cNvSpPr>
          <p:nvPr>
            <p:ph type="body" idx="1"/>
          </p:nvPr>
        </p:nvSpPr>
        <p:spPr>
          <a:xfrm>
            <a:off x="6273632" y="25050064"/>
            <a:ext cx="19204305" cy="3756395"/>
          </a:xfrm>
          <a:prstGeom prst="rect">
            <a:avLst/>
          </a:prstGeom>
          <a:noFill/>
          <a:ln>
            <a:noFill/>
          </a:ln>
        </p:spPr>
        <p:txBody>
          <a:bodyPr spcFirstLastPara="1" wrap="square" lIns="91425" tIns="91425" rIns="91425" bIns="91425" anchor="t" anchorCtr="0"/>
          <a:lstStyle>
            <a:lvl1pPr marL="457200" marR="0" lvl="0" indent="-228600" algn="l" rtl="0">
              <a:spcBef>
                <a:spcPts val="1120"/>
              </a:spcBef>
              <a:spcAft>
                <a:spcPts val="0"/>
              </a:spcAft>
              <a:buClr>
                <a:schemeClr val="dk1"/>
              </a:buClr>
              <a:buSzPts val="5600"/>
              <a:buFont typeface="Arial"/>
              <a:buNone/>
              <a:defRPr sz="5600" b="0" i="0" u="none" strike="noStrike" cap="none">
                <a:solidFill>
                  <a:schemeClr val="dk1"/>
                </a:solidFill>
                <a:latin typeface="Calibri"/>
                <a:ea typeface="Calibri"/>
                <a:cs typeface="Calibri"/>
                <a:sym typeface="Calibri"/>
              </a:defRPr>
            </a:lvl1pPr>
            <a:lvl2pPr marL="914400" marR="0" lvl="1" indent="-228600" algn="l" rtl="0">
              <a:spcBef>
                <a:spcPts val="960"/>
              </a:spcBef>
              <a:spcAft>
                <a:spcPts val="0"/>
              </a:spcAft>
              <a:buClr>
                <a:schemeClr val="dk1"/>
              </a:buClr>
              <a:buSzPts val="4800"/>
              <a:buFont typeface="Arial"/>
              <a:buNone/>
              <a:defRPr sz="4800" b="0" i="0" u="none" strike="noStrike" cap="none">
                <a:solidFill>
                  <a:schemeClr val="dk1"/>
                </a:solidFill>
                <a:latin typeface="Calibri"/>
                <a:ea typeface="Calibri"/>
                <a:cs typeface="Calibri"/>
                <a:sym typeface="Calibri"/>
              </a:defRPr>
            </a:lvl2pPr>
            <a:lvl3pPr marL="1371600" marR="0" lvl="2" indent="-228600" algn="l" rtl="0">
              <a:spcBef>
                <a:spcPts val="820"/>
              </a:spcBef>
              <a:spcAft>
                <a:spcPts val="0"/>
              </a:spcAft>
              <a:buClr>
                <a:schemeClr val="dk1"/>
              </a:buClr>
              <a:buSzPts val="4100"/>
              <a:buFont typeface="Arial"/>
              <a:buNone/>
              <a:defRPr sz="4100" b="0" i="0" u="none" strike="noStrike" cap="none">
                <a:solidFill>
                  <a:schemeClr val="dk1"/>
                </a:solidFill>
                <a:latin typeface="Calibri"/>
                <a:ea typeface="Calibri"/>
                <a:cs typeface="Calibri"/>
                <a:sym typeface="Calibri"/>
              </a:defRPr>
            </a:lvl3pPr>
            <a:lvl4pPr marL="1828800" marR="0" lvl="3" indent="-228600" algn="l" rtl="0">
              <a:spcBef>
                <a:spcPts val="720"/>
              </a:spcBef>
              <a:spcAft>
                <a:spcPts val="0"/>
              </a:spcAft>
              <a:buClr>
                <a:schemeClr val="dk1"/>
              </a:buClr>
              <a:buSzPts val="3600"/>
              <a:buFont typeface="Arial"/>
              <a:buNone/>
              <a:defRPr sz="3600" b="0" i="0" u="none" strike="noStrike" cap="none">
                <a:solidFill>
                  <a:schemeClr val="dk1"/>
                </a:solidFill>
                <a:latin typeface="Calibri"/>
                <a:ea typeface="Calibri"/>
                <a:cs typeface="Calibri"/>
                <a:sym typeface="Calibri"/>
              </a:defRPr>
            </a:lvl4pPr>
            <a:lvl5pPr marL="2286000" marR="0" lvl="4" indent="-228600" algn="l" rtl="0">
              <a:spcBef>
                <a:spcPts val="720"/>
              </a:spcBef>
              <a:spcAft>
                <a:spcPts val="0"/>
              </a:spcAft>
              <a:buClr>
                <a:schemeClr val="dk1"/>
              </a:buClr>
              <a:buSzPts val="3600"/>
              <a:buFont typeface="Arial"/>
              <a:buNone/>
              <a:defRPr sz="3600" b="0" i="0" u="none" strike="noStrike" cap="none">
                <a:solidFill>
                  <a:schemeClr val="dk1"/>
                </a:solidFill>
                <a:latin typeface="Calibri"/>
                <a:ea typeface="Calibri"/>
                <a:cs typeface="Calibri"/>
                <a:sym typeface="Calibri"/>
              </a:defRPr>
            </a:lvl5pPr>
            <a:lvl6pPr marL="2743200" marR="0" lvl="5" indent="-228600" algn="l" rtl="0">
              <a:spcBef>
                <a:spcPts val="720"/>
              </a:spcBef>
              <a:spcAft>
                <a:spcPts val="0"/>
              </a:spcAft>
              <a:buClr>
                <a:schemeClr val="dk1"/>
              </a:buClr>
              <a:buSzPts val="3600"/>
              <a:buFont typeface="Arial"/>
              <a:buNone/>
              <a:defRPr sz="3600" b="0" i="0" u="none" strike="noStrike" cap="none">
                <a:solidFill>
                  <a:schemeClr val="dk1"/>
                </a:solidFill>
                <a:latin typeface="Calibri"/>
                <a:ea typeface="Calibri"/>
                <a:cs typeface="Calibri"/>
                <a:sym typeface="Calibri"/>
              </a:defRPr>
            </a:lvl6pPr>
            <a:lvl7pPr marL="3200400" marR="0" lvl="6" indent="-228600" algn="l" rtl="0">
              <a:spcBef>
                <a:spcPts val="720"/>
              </a:spcBef>
              <a:spcAft>
                <a:spcPts val="0"/>
              </a:spcAft>
              <a:buClr>
                <a:schemeClr val="dk1"/>
              </a:buClr>
              <a:buSzPts val="3600"/>
              <a:buFont typeface="Arial"/>
              <a:buNone/>
              <a:defRPr sz="3600" b="0" i="0" u="none" strike="noStrike" cap="none">
                <a:solidFill>
                  <a:schemeClr val="dk1"/>
                </a:solidFill>
                <a:latin typeface="Calibri"/>
                <a:ea typeface="Calibri"/>
                <a:cs typeface="Calibri"/>
                <a:sym typeface="Calibri"/>
              </a:defRPr>
            </a:lvl7pPr>
            <a:lvl8pPr marL="3657600" marR="0" lvl="7" indent="-228600" algn="l" rtl="0">
              <a:spcBef>
                <a:spcPts val="720"/>
              </a:spcBef>
              <a:spcAft>
                <a:spcPts val="0"/>
              </a:spcAft>
              <a:buClr>
                <a:schemeClr val="dk1"/>
              </a:buClr>
              <a:buSzPts val="3600"/>
              <a:buFont typeface="Arial"/>
              <a:buNone/>
              <a:defRPr sz="3600" b="0" i="0" u="none" strike="noStrike" cap="none">
                <a:solidFill>
                  <a:schemeClr val="dk1"/>
                </a:solidFill>
                <a:latin typeface="Calibri"/>
                <a:ea typeface="Calibri"/>
                <a:cs typeface="Calibri"/>
                <a:sym typeface="Calibri"/>
              </a:defRPr>
            </a:lvl8pPr>
            <a:lvl9pPr marL="4114800" marR="0" lvl="8" indent="-228600" algn="l" rtl="0">
              <a:spcBef>
                <a:spcPts val="720"/>
              </a:spcBef>
              <a:spcAft>
                <a:spcPts val="0"/>
              </a:spcAft>
              <a:buClr>
                <a:schemeClr val="dk1"/>
              </a:buClr>
              <a:buSzPts val="3600"/>
              <a:buFont typeface="Arial"/>
              <a:buNone/>
              <a:defRPr sz="3600" b="0" i="0" u="none" strike="noStrike" cap="none">
                <a:solidFill>
                  <a:schemeClr val="dk1"/>
                </a:solidFill>
                <a:latin typeface="Calibri"/>
                <a:ea typeface="Calibri"/>
                <a:cs typeface="Calibri"/>
                <a:sym typeface="Calibri"/>
              </a:defRPr>
            </a:lvl9pPr>
          </a:lstStyle>
          <a:p>
            <a:endParaRPr/>
          </a:p>
        </p:txBody>
      </p:sp>
      <p:sp>
        <p:nvSpPr>
          <p:cNvPr id="69" name="Shape 69"/>
          <p:cNvSpPr txBox="1">
            <a:spLocks noGrp="1"/>
          </p:cNvSpPr>
          <p:nvPr>
            <p:ph type="dt" idx="10"/>
          </p:nvPr>
        </p:nvSpPr>
        <p:spPr>
          <a:xfrm>
            <a:off x="1600359" y="29665913"/>
            <a:ext cx="7468342" cy="170408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48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ftr" idx="11"/>
          </p:nvPr>
        </p:nvSpPr>
        <p:spPr>
          <a:xfrm>
            <a:off x="10935786" y="29665913"/>
            <a:ext cx="10135606" cy="170408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8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sldNum" idx="12"/>
          </p:nvPr>
        </p:nvSpPr>
        <p:spPr>
          <a:xfrm>
            <a:off x="22938477" y="29665913"/>
            <a:ext cx="7468342" cy="1704085"/>
          </a:xfrm>
          <a:prstGeom prst="rect">
            <a:avLst/>
          </a:prstGeom>
          <a:noFill/>
          <a:ln>
            <a:noFill/>
          </a:ln>
        </p:spPr>
        <p:txBody>
          <a:bodyPr spcFirstLastPara="1" wrap="square" lIns="365775" tIns="182875" rIns="365775" bIns="182875" anchor="ctr" anchorCtr="0">
            <a:noAutofit/>
          </a:bodyPr>
          <a:lstStyle>
            <a:lvl1pPr marL="0" marR="0" lvl="0" indent="0" algn="r" rtl="0">
              <a:spcBef>
                <a:spcPts val="0"/>
              </a:spcBef>
              <a:buNone/>
              <a:defRPr sz="4800" b="0" i="0" u="none" strike="noStrike" cap="none">
                <a:solidFill>
                  <a:srgbClr val="888888"/>
                </a:solidFill>
                <a:latin typeface="Calibri"/>
                <a:ea typeface="Calibri"/>
                <a:cs typeface="Calibri"/>
                <a:sym typeface="Calibri"/>
              </a:defRPr>
            </a:lvl1pPr>
            <a:lvl2pPr marL="0" marR="0" lvl="1" indent="0" algn="r" rtl="0">
              <a:spcBef>
                <a:spcPts val="0"/>
              </a:spcBef>
              <a:buNone/>
              <a:defRPr sz="4800" b="0" i="0" u="none" strike="noStrike" cap="none">
                <a:solidFill>
                  <a:srgbClr val="888888"/>
                </a:solidFill>
                <a:latin typeface="Calibri"/>
                <a:ea typeface="Calibri"/>
                <a:cs typeface="Calibri"/>
                <a:sym typeface="Calibri"/>
              </a:defRPr>
            </a:lvl2pPr>
            <a:lvl3pPr marL="0" marR="0" lvl="2" indent="0" algn="r" rtl="0">
              <a:spcBef>
                <a:spcPts val="0"/>
              </a:spcBef>
              <a:buNone/>
              <a:defRPr sz="4800" b="0" i="0" u="none" strike="noStrike" cap="none">
                <a:solidFill>
                  <a:srgbClr val="888888"/>
                </a:solidFill>
                <a:latin typeface="Calibri"/>
                <a:ea typeface="Calibri"/>
                <a:cs typeface="Calibri"/>
                <a:sym typeface="Calibri"/>
              </a:defRPr>
            </a:lvl3pPr>
            <a:lvl4pPr marL="0" marR="0" lvl="3" indent="0" algn="r" rtl="0">
              <a:spcBef>
                <a:spcPts val="0"/>
              </a:spcBef>
              <a:buNone/>
              <a:defRPr sz="4800" b="0" i="0" u="none" strike="noStrike" cap="none">
                <a:solidFill>
                  <a:srgbClr val="888888"/>
                </a:solidFill>
                <a:latin typeface="Calibri"/>
                <a:ea typeface="Calibri"/>
                <a:cs typeface="Calibri"/>
                <a:sym typeface="Calibri"/>
              </a:defRPr>
            </a:lvl4pPr>
            <a:lvl5pPr marL="0" marR="0" lvl="4" indent="0" algn="r" rtl="0">
              <a:spcBef>
                <a:spcPts val="0"/>
              </a:spcBef>
              <a:buNone/>
              <a:defRPr sz="4800" b="0" i="0" u="none" strike="noStrike" cap="none">
                <a:solidFill>
                  <a:srgbClr val="888888"/>
                </a:solidFill>
                <a:latin typeface="Calibri"/>
                <a:ea typeface="Calibri"/>
                <a:cs typeface="Calibri"/>
                <a:sym typeface="Calibri"/>
              </a:defRPr>
            </a:lvl5pPr>
            <a:lvl6pPr marL="0" marR="0" lvl="5" indent="0" algn="r" rtl="0">
              <a:spcBef>
                <a:spcPts val="0"/>
              </a:spcBef>
              <a:buNone/>
              <a:defRPr sz="4800" b="0" i="0" u="none" strike="noStrike" cap="none">
                <a:solidFill>
                  <a:srgbClr val="888888"/>
                </a:solidFill>
                <a:latin typeface="Calibri"/>
                <a:ea typeface="Calibri"/>
                <a:cs typeface="Calibri"/>
                <a:sym typeface="Calibri"/>
              </a:defRPr>
            </a:lvl6pPr>
            <a:lvl7pPr marL="0" marR="0" lvl="6" indent="0" algn="r" rtl="0">
              <a:spcBef>
                <a:spcPts val="0"/>
              </a:spcBef>
              <a:buNone/>
              <a:defRPr sz="4800" b="0" i="0" u="none" strike="noStrike" cap="none">
                <a:solidFill>
                  <a:srgbClr val="888888"/>
                </a:solidFill>
                <a:latin typeface="Calibri"/>
                <a:ea typeface="Calibri"/>
                <a:cs typeface="Calibri"/>
                <a:sym typeface="Calibri"/>
              </a:defRPr>
            </a:lvl7pPr>
            <a:lvl8pPr marL="0" marR="0" lvl="7" indent="0" algn="r" rtl="0">
              <a:spcBef>
                <a:spcPts val="0"/>
              </a:spcBef>
              <a:buNone/>
              <a:defRPr sz="4800" b="0" i="0" u="none" strike="noStrike" cap="none">
                <a:solidFill>
                  <a:srgbClr val="888888"/>
                </a:solidFill>
                <a:latin typeface="Calibri"/>
                <a:ea typeface="Calibri"/>
                <a:cs typeface="Calibri"/>
                <a:sym typeface="Calibri"/>
              </a:defRPr>
            </a:lvl8pPr>
            <a:lvl9pPr marL="0" marR="0" lvl="8" indent="0" algn="r" rtl="0">
              <a:spcBef>
                <a:spcPts val="0"/>
              </a:spcBef>
              <a:buNone/>
              <a:defRPr sz="48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8488C4"/>
            </a:gs>
            <a:gs pos="52999">
              <a:srgbClr val="D4DEFF"/>
            </a:gs>
            <a:gs pos="83000">
              <a:srgbClr val="D4DEFF"/>
            </a:gs>
            <a:gs pos="100000">
              <a:srgbClr val="96AB94"/>
            </a:gs>
          </a:gsLst>
          <a:lin ang="5400000" scaled="0"/>
        </a:gra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1600359" y="1281772"/>
            <a:ext cx="28806458" cy="533453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Clr>
                <a:schemeClr val="dk1"/>
              </a:buClr>
              <a:buSzPts val="17500"/>
              <a:buFont typeface="Calibri"/>
              <a:buNone/>
              <a:defRPr sz="175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Shape 11"/>
          <p:cNvSpPr txBox="1">
            <a:spLocks noGrp="1"/>
          </p:cNvSpPr>
          <p:nvPr>
            <p:ph type="body" idx="1"/>
          </p:nvPr>
        </p:nvSpPr>
        <p:spPr>
          <a:xfrm>
            <a:off x="1600359" y="7468343"/>
            <a:ext cx="28806458" cy="21123256"/>
          </a:xfrm>
          <a:prstGeom prst="rect">
            <a:avLst/>
          </a:prstGeom>
          <a:noFill/>
          <a:ln>
            <a:noFill/>
          </a:ln>
        </p:spPr>
        <p:txBody>
          <a:bodyPr spcFirstLastPara="1" wrap="square" lIns="91425" tIns="91425" rIns="91425" bIns="91425" anchor="t" anchorCtr="0"/>
          <a:lstStyle>
            <a:lvl1pPr marL="457200" marR="0" lvl="0" indent="-1035050" algn="l" rtl="0">
              <a:spcBef>
                <a:spcPts val="2540"/>
              </a:spcBef>
              <a:spcAft>
                <a:spcPts val="0"/>
              </a:spcAft>
              <a:buClr>
                <a:schemeClr val="dk1"/>
              </a:buClr>
              <a:buSzPts val="12700"/>
              <a:buFont typeface="Arial"/>
              <a:buChar char="•"/>
              <a:defRPr sz="12700" b="0" i="0" u="none" strike="noStrike" cap="none">
                <a:solidFill>
                  <a:schemeClr val="dk1"/>
                </a:solidFill>
                <a:latin typeface="Calibri"/>
                <a:ea typeface="Calibri"/>
                <a:cs typeface="Calibri"/>
                <a:sym typeface="Calibri"/>
              </a:defRPr>
            </a:lvl1pPr>
            <a:lvl2pPr marL="914400" marR="0" lvl="1" indent="-939800" algn="l" rtl="0">
              <a:spcBef>
                <a:spcPts val="2240"/>
              </a:spcBef>
              <a:spcAft>
                <a:spcPts val="0"/>
              </a:spcAft>
              <a:buClr>
                <a:schemeClr val="dk1"/>
              </a:buClr>
              <a:buSzPts val="11200"/>
              <a:buFont typeface="Arial"/>
              <a:buChar char="–"/>
              <a:defRPr sz="11200" b="0" i="0" u="none" strike="noStrike" cap="none">
                <a:solidFill>
                  <a:schemeClr val="dk1"/>
                </a:solidFill>
                <a:latin typeface="Calibri"/>
                <a:ea typeface="Calibri"/>
                <a:cs typeface="Calibri"/>
                <a:sym typeface="Calibri"/>
              </a:defRPr>
            </a:lvl2pPr>
            <a:lvl3pPr marL="1371600" marR="0" lvl="2" indent="-844550" algn="l" rtl="0">
              <a:spcBef>
                <a:spcPts val="1940"/>
              </a:spcBef>
              <a:spcAft>
                <a:spcPts val="0"/>
              </a:spcAft>
              <a:buClr>
                <a:schemeClr val="dk1"/>
              </a:buClr>
              <a:buSzPts val="9700"/>
              <a:buFont typeface="Arial"/>
              <a:buChar char="•"/>
              <a:defRPr sz="9700" b="0" i="0" u="none" strike="noStrike" cap="none">
                <a:solidFill>
                  <a:schemeClr val="dk1"/>
                </a:solidFill>
                <a:latin typeface="Calibri"/>
                <a:ea typeface="Calibri"/>
                <a:cs typeface="Calibri"/>
                <a:sym typeface="Calibri"/>
              </a:defRPr>
            </a:lvl3pPr>
            <a:lvl4pPr marL="1828800" marR="0" lvl="3" indent="-742950" algn="l" rtl="0">
              <a:spcBef>
                <a:spcPts val="1620"/>
              </a:spcBef>
              <a:spcAft>
                <a:spcPts val="0"/>
              </a:spcAft>
              <a:buClr>
                <a:schemeClr val="dk1"/>
              </a:buClr>
              <a:buSzPts val="8100"/>
              <a:buFont typeface="Arial"/>
              <a:buChar char="–"/>
              <a:defRPr sz="8100" b="0" i="0" u="none" strike="noStrike" cap="none">
                <a:solidFill>
                  <a:schemeClr val="dk1"/>
                </a:solidFill>
                <a:latin typeface="Calibri"/>
                <a:ea typeface="Calibri"/>
                <a:cs typeface="Calibri"/>
                <a:sym typeface="Calibri"/>
              </a:defRPr>
            </a:lvl4pPr>
            <a:lvl5pPr marL="2286000" marR="0" lvl="4" indent="-742950" algn="l" rtl="0">
              <a:spcBef>
                <a:spcPts val="1620"/>
              </a:spcBef>
              <a:spcAft>
                <a:spcPts val="0"/>
              </a:spcAft>
              <a:buClr>
                <a:schemeClr val="dk1"/>
              </a:buClr>
              <a:buSzPts val="8100"/>
              <a:buFont typeface="Arial"/>
              <a:buChar char="»"/>
              <a:defRPr sz="8100" b="0" i="0" u="none" strike="noStrike" cap="none">
                <a:solidFill>
                  <a:schemeClr val="dk1"/>
                </a:solidFill>
                <a:latin typeface="Calibri"/>
                <a:ea typeface="Calibri"/>
                <a:cs typeface="Calibri"/>
                <a:sym typeface="Calibri"/>
              </a:defRPr>
            </a:lvl5pPr>
            <a:lvl6pPr marL="2743200" marR="0" lvl="5" indent="-742950" algn="l" rtl="0">
              <a:spcBef>
                <a:spcPts val="1620"/>
              </a:spcBef>
              <a:spcAft>
                <a:spcPts val="0"/>
              </a:spcAft>
              <a:buClr>
                <a:schemeClr val="dk1"/>
              </a:buClr>
              <a:buSzPts val="8100"/>
              <a:buFont typeface="Arial"/>
              <a:buChar char="•"/>
              <a:defRPr sz="8100" b="0" i="0" u="none" strike="noStrike" cap="none">
                <a:solidFill>
                  <a:schemeClr val="dk1"/>
                </a:solidFill>
                <a:latin typeface="Calibri"/>
                <a:ea typeface="Calibri"/>
                <a:cs typeface="Calibri"/>
                <a:sym typeface="Calibri"/>
              </a:defRPr>
            </a:lvl6pPr>
            <a:lvl7pPr marL="3200400" marR="0" lvl="6" indent="-742950" algn="l" rtl="0">
              <a:spcBef>
                <a:spcPts val="1620"/>
              </a:spcBef>
              <a:spcAft>
                <a:spcPts val="0"/>
              </a:spcAft>
              <a:buClr>
                <a:schemeClr val="dk1"/>
              </a:buClr>
              <a:buSzPts val="8100"/>
              <a:buFont typeface="Arial"/>
              <a:buChar char="•"/>
              <a:defRPr sz="8100" b="0" i="0" u="none" strike="noStrike" cap="none">
                <a:solidFill>
                  <a:schemeClr val="dk1"/>
                </a:solidFill>
                <a:latin typeface="Calibri"/>
                <a:ea typeface="Calibri"/>
                <a:cs typeface="Calibri"/>
                <a:sym typeface="Calibri"/>
              </a:defRPr>
            </a:lvl7pPr>
            <a:lvl8pPr marL="3657600" marR="0" lvl="7" indent="-742950" algn="l" rtl="0">
              <a:spcBef>
                <a:spcPts val="1620"/>
              </a:spcBef>
              <a:spcAft>
                <a:spcPts val="0"/>
              </a:spcAft>
              <a:buClr>
                <a:schemeClr val="dk1"/>
              </a:buClr>
              <a:buSzPts val="8100"/>
              <a:buFont typeface="Arial"/>
              <a:buChar char="•"/>
              <a:defRPr sz="8100" b="0" i="0" u="none" strike="noStrike" cap="none">
                <a:solidFill>
                  <a:schemeClr val="dk1"/>
                </a:solidFill>
                <a:latin typeface="Calibri"/>
                <a:ea typeface="Calibri"/>
                <a:cs typeface="Calibri"/>
                <a:sym typeface="Calibri"/>
              </a:defRPr>
            </a:lvl8pPr>
            <a:lvl9pPr marL="4114800" marR="0" lvl="8" indent="-742950" algn="l" rtl="0">
              <a:spcBef>
                <a:spcPts val="1620"/>
              </a:spcBef>
              <a:spcAft>
                <a:spcPts val="0"/>
              </a:spcAft>
              <a:buClr>
                <a:schemeClr val="dk1"/>
              </a:buClr>
              <a:buSzPts val="8100"/>
              <a:buFont typeface="Arial"/>
              <a:buChar char="•"/>
              <a:defRPr sz="8100" b="0" i="0" u="none" strike="noStrike" cap="none">
                <a:solidFill>
                  <a:schemeClr val="dk1"/>
                </a:solidFill>
                <a:latin typeface="Calibri"/>
                <a:ea typeface="Calibri"/>
                <a:cs typeface="Calibri"/>
                <a:sym typeface="Calibri"/>
              </a:defRPr>
            </a:lvl9pPr>
          </a:lstStyle>
          <a:p>
            <a:endParaRPr/>
          </a:p>
        </p:txBody>
      </p:sp>
      <p:sp>
        <p:nvSpPr>
          <p:cNvPr id="12" name="Shape 12"/>
          <p:cNvSpPr txBox="1">
            <a:spLocks noGrp="1"/>
          </p:cNvSpPr>
          <p:nvPr>
            <p:ph type="dt" idx="10"/>
          </p:nvPr>
        </p:nvSpPr>
        <p:spPr>
          <a:xfrm>
            <a:off x="1600359" y="29665913"/>
            <a:ext cx="7468342" cy="1704085"/>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SzPts val="1400"/>
              <a:buNone/>
              <a:defRPr sz="48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9pPr>
          </a:lstStyle>
          <a:p>
            <a:endParaRPr/>
          </a:p>
        </p:txBody>
      </p:sp>
      <p:sp>
        <p:nvSpPr>
          <p:cNvPr id="13" name="Shape 13"/>
          <p:cNvSpPr txBox="1">
            <a:spLocks noGrp="1"/>
          </p:cNvSpPr>
          <p:nvPr>
            <p:ph type="ftr" idx="11"/>
          </p:nvPr>
        </p:nvSpPr>
        <p:spPr>
          <a:xfrm>
            <a:off x="10935786" y="29665913"/>
            <a:ext cx="10135606" cy="170408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48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71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sldNum" idx="12"/>
          </p:nvPr>
        </p:nvSpPr>
        <p:spPr>
          <a:xfrm>
            <a:off x="22938477" y="29665913"/>
            <a:ext cx="7468342" cy="1704085"/>
          </a:xfrm>
          <a:prstGeom prst="rect">
            <a:avLst/>
          </a:prstGeom>
          <a:noFill/>
          <a:ln>
            <a:noFill/>
          </a:ln>
        </p:spPr>
        <p:txBody>
          <a:bodyPr spcFirstLastPara="1" wrap="square" lIns="365775" tIns="182875" rIns="365775" bIns="182875" anchor="ctr" anchorCtr="0">
            <a:noAutofit/>
          </a:bodyPr>
          <a:lstStyle>
            <a:lvl1pPr marL="0" marR="0" lvl="0" indent="0" algn="r" rtl="0">
              <a:spcBef>
                <a:spcPts val="0"/>
              </a:spcBef>
              <a:buNone/>
              <a:defRPr sz="4800" b="0" i="0" u="none" strike="noStrike" cap="none">
                <a:solidFill>
                  <a:srgbClr val="888888"/>
                </a:solidFill>
                <a:latin typeface="Calibri"/>
                <a:ea typeface="Calibri"/>
                <a:cs typeface="Calibri"/>
                <a:sym typeface="Calibri"/>
              </a:defRPr>
            </a:lvl1pPr>
            <a:lvl2pPr marL="0" marR="0" lvl="1" indent="0" algn="r" rtl="0">
              <a:spcBef>
                <a:spcPts val="0"/>
              </a:spcBef>
              <a:buNone/>
              <a:defRPr sz="4800" b="0" i="0" u="none" strike="noStrike" cap="none">
                <a:solidFill>
                  <a:srgbClr val="888888"/>
                </a:solidFill>
                <a:latin typeface="Calibri"/>
                <a:ea typeface="Calibri"/>
                <a:cs typeface="Calibri"/>
                <a:sym typeface="Calibri"/>
              </a:defRPr>
            </a:lvl2pPr>
            <a:lvl3pPr marL="0" marR="0" lvl="2" indent="0" algn="r" rtl="0">
              <a:spcBef>
                <a:spcPts val="0"/>
              </a:spcBef>
              <a:buNone/>
              <a:defRPr sz="4800" b="0" i="0" u="none" strike="noStrike" cap="none">
                <a:solidFill>
                  <a:srgbClr val="888888"/>
                </a:solidFill>
                <a:latin typeface="Calibri"/>
                <a:ea typeface="Calibri"/>
                <a:cs typeface="Calibri"/>
                <a:sym typeface="Calibri"/>
              </a:defRPr>
            </a:lvl3pPr>
            <a:lvl4pPr marL="0" marR="0" lvl="3" indent="0" algn="r" rtl="0">
              <a:spcBef>
                <a:spcPts val="0"/>
              </a:spcBef>
              <a:buNone/>
              <a:defRPr sz="4800" b="0" i="0" u="none" strike="noStrike" cap="none">
                <a:solidFill>
                  <a:srgbClr val="888888"/>
                </a:solidFill>
                <a:latin typeface="Calibri"/>
                <a:ea typeface="Calibri"/>
                <a:cs typeface="Calibri"/>
                <a:sym typeface="Calibri"/>
              </a:defRPr>
            </a:lvl4pPr>
            <a:lvl5pPr marL="0" marR="0" lvl="4" indent="0" algn="r" rtl="0">
              <a:spcBef>
                <a:spcPts val="0"/>
              </a:spcBef>
              <a:buNone/>
              <a:defRPr sz="4800" b="0" i="0" u="none" strike="noStrike" cap="none">
                <a:solidFill>
                  <a:srgbClr val="888888"/>
                </a:solidFill>
                <a:latin typeface="Calibri"/>
                <a:ea typeface="Calibri"/>
                <a:cs typeface="Calibri"/>
                <a:sym typeface="Calibri"/>
              </a:defRPr>
            </a:lvl5pPr>
            <a:lvl6pPr marL="0" marR="0" lvl="5" indent="0" algn="r" rtl="0">
              <a:spcBef>
                <a:spcPts val="0"/>
              </a:spcBef>
              <a:buNone/>
              <a:defRPr sz="4800" b="0" i="0" u="none" strike="noStrike" cap="none">
                <a:solidFill>
                  <a:srgbClr val="888888"/>
                </a:solidFill>
                <a:latin typeface="Calibri"/>
                <a:ea typeface="Calibri"/>
                <a:cs typeface="Calibri"/>
                <a:sym typeface="Calibri"/>
              </a:defRPr>
            </a:lvl6pPr>
            <a:lvl7pPr marL="0" marR="0" lvl="6" indent="0" algn="r" rtl="0">
              <a:spcBef>
                <a:spcPts val="0"/>
              </a:spcBef>
              <a:buNone/>
              <a:defRPr sz="4800" b="0" i="0" u="none" strike="noStrike" cap="none">
                <a:solidFill>
                  <a:srgbClr val="888888"/>
                </a:solidFill>
                <a:latin typeface="Calibri"/>
                <a:ea typeface="Calibri"/>
                <a:cs typeface="Calibri"/>
                <a:sym typeface="Calibri"/>
              </a:defRPr>
            </a:lvl7pPr>
            <a:lvl8pPr marL="0" marR="0" lvl="7" indent="0" algn="r" rtl="0">
              <a:spcBef>
                <a:spcPts val="0"/>
              </a:spcBef>
              <a:buNone/>
              <a:defRPr sz="4800" b="0" i="0" u="none" strike="noStrike" cap="none">
                <a:solidFill>
                  <a:srgbClr val="888888"/>
                </a:solidFill>
                <a:latin typeface="Calibri"/>
                <a:ea typeface="Calibri"/>
                <a:cs typeface="Calibri"/>
                <a:sym typeface="Calibri"/>
              </a:defRPr>
            </a:lvl8pPr>
            <a:lvl9pPr marL="0" marR="0" lvl="8" indent="0" algn="r" rtl="0">
              <a:spcBef>
                <a:spcPts val="0"/>
              </a:spcBef>
              <a:buNone/>
              <a:defRPr sz="48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p:nvPr/>
        </p:nvSpPr>
        <p:spPr>
          <a:xfrm>
            <a:off x="0" y="19315955"/>
            <a:ext cx="16414242" cy="12691219"/>
          </a:xfrm>
          <a:prstGeom prst="roundRect">
            <a:avLst>
              <a:gd name="adj" fmla="val 9325"/>
            </a:avLst>
          </a:prstGeom>
          <a:solidFill>
            <a:schemeClr val="lt1"/>
          </a:solidFill>
          <a:ln w="9525" cap="flat" cmpd="sng">
            <a:solidFill>
              <a:schemeClr val="dk1"/>
            </a:solidFill>
            <a:prstDash val="solid"/>
            <a:round/>
            <a:headEnd type="none" w="sm" len="sm"/>
            <a:tailEnd type="none" w="sm" len="sm"/>
          </a:ln>
        </p:spPr>
        <p:txBody>
          <a:bodyPr spcFirstLastPara="1" wrap="square" lIns="60175" tIns="30075" rIns="60175" bIns="30075" anchor="ctr" anchorCtr="0">
            <a:noAutofit/>
          </a:bodyPr>
          <a:lstStyle/>
          <a:p>
            <a:pPr marL="0" marR="0" lvl="0" indent="0" algn="l" rtl="0">
              <a:lnSpc>
                <a:spcPct val="50240"/>
              </a:lnSpc>
              <a:spcBef>
                <a:spcPts val="0"/>
              </a:spcBef>
              <a:spcAft>
                <a:spcPts val="0"/>
              </a:spcAft>
              <a:buNone/>
            </a:pPr>
            <a:endParaRPr sz="5400" b="0" i="0" u="none" strike="noStrike" cap="none">
              <a:solidFill>
                <a:schemeClr val="dk1"/>
              </a:solidFill>
              <a:latin typeface="Calibri"/>
              <a:ea typeface="Calibri"/>
              <a:cs typeface="Calibri"/>
              <a:sym typeface="Calibri"/>
            </a:endParaRPr>
          </a:p>
        </p:txBody>
      </p:sp>
      <p:sp>
        <p:nvSpPr>
          <p:cNvPr id="90" name="Shape 90"/>
          <p:cNvSpPr/>
          <p:nvPr/>
        </p:nvSpPr>
        <p:spPr>
          <a:xfrm>
            <a:off x="146844" y="394480"/>
            <a:ext cx="31626494" cy="3943811"/>
          </a:xfrm>
          <a:prstGeom prst="roundRect">
            <a:avLst>
              <a:gd name="adj" fmla="val 0"/>
            </a:avLst>
          </a:prstGeom>
          <a:gradFill>
            <a:gsLst>
              <a:gs pos="0">
                <a:srgbClr val="538CD5"/>
              </a:gs>
              <a:gs pos="100000">
                <a:schemeClr val="lt1"/>
              </a:gs>
            </a:gsLst>
            <a:lin ang="5400000" scaled="0"/>
          </a:gradFill>
          <a:ln w="9525" cap="sq" cmpd="sng">
            <a:solidFill>
              <a:schemeClr val="dk1"/>
            </a:solidFill>
            <a:prstDash val="solid"/>
            <a:bevel/>
            <a:headEnd type="none" w="sm" len="sm"/>
            <a:tailEnd type="none" w="sm" len="sm"/>
          </a:ln>
        </p:spPr>
        <p:txBody>
          <a:bodyPr spcFirstLastPara="1" wrap="square" lIns="66650" tIns="33325" rIns="66650" bIns="33325" anchor="ctr" anchorCtr="0">
            <a:noAutofit/>
          </a:bodyPr>
          <a:lstStyle/>
          <a:p>
            <a:pPr marL="0" marR="0" lvl="0" indent="0" algn="l" rtl="0">
              <a:lnSpc>
                <a:spcPct val="42253"/>
              </a:lnSpc>
              <a:spcBef>
                <a:spcPts val="0"/>
              </a:spcBef>
              <a:spcAft>
                <a:spcPts val="0"/>
              </a:spcAft>
              <a:buNone/>
            </a:pPr>
            <a:endParaRPr sz="7100" b="0" i="0" u="none" strike="noStrike" cap="none">
              <a:solidFill>
                <a:schemeClr val="lt1"/>
              </a:solidFill>
              <a:latin typeface="Calibri"/>
              <a:ea typeface="Calibri"/>
              <a:cs typeface="Calibri"/>
              <a:sym typeface="Calibri"/>
            </a:endParaRPr>
          </a:p>
        </p:txBody>
      </p:sp>
      <p:sp>
        <p:nvSpPr>
          <p:cNvPr id="91" name="Shape 91"/>
          <p:cNvSpPr txBox="1"/>
          <p:nvPr/>
        </p:nvSpPr>
        <p:spPr>
          <a:xfrm>
            <a:off x="3042147" y="593875"/>
            <a:ext cx="27003000" cy="3114307"/>
          </a:xfrm>
          <a:prstGeom prst="rect">
            <a:avLst/>
          </a:prstGeom>
          <a:noFill/>
          <a:ln>
            <a:noFill/>
          </a:ln>
        </p:spPr>
        <p:txBody>
          <a:bodyPr spcFirstLastPara="1" wrap="square" lIns="66650" tIns="33325" rIns="66650" bIns="33325" anchor="t" anchorCtr="0">
            <a:noAutofit/>
          </a:bodyPr>
          <a:lstStyle/>
          <a:p>
            <a:pPr marL="0" marR="0" lvl="0" indent="0" algn="ctr" rtl="0">
              <a:spcBef>
                <a:spcPts val="0"/>
              </a:spcBef>
              <a:spcAft>
                <a:spcPts val="0"/>
              </a:spcAft>
              <a:buNone/>
            </a:pPr>
            <a:r>
              <a:rPr lang="en-US" sz="5400" b="1" dirty="0" smtClean="0">
                <a:solidFill>
                  <a:schemeClr val="dk1"/>
                </a:solidFill>
                <a:latin typeface="Century Gothic"/>
                <a:sym typeface="Century Gothic"/>
              </a:rPr>
              <a:t>Attacking developer’s identity in open-source projects</a:t>
            </a:r>
            <a:endParaRPr dirty="0"/>
          </a:p>
          <a:p>
            <a:pPr marL="0" marR="0" lvl="0" indent="0" algn="ctr" rtl="0">
              <a:spcBef>
                <a:spcPts val="0"/>
              </a:spcBef>
              <a:spcAft>
                <a:spcPts val="0"/>
              </a:spcAft>
              <a:buNone/>
            </a:pPr>
            <a:r>
              <a:rPr lang="en-US" sz="5400" b="1" i="0" u="none" strike="noStrike" cap="none" dirty="0">
                <a:solidFill>
                  <a:schemeClr val="dk1"/>
                </a:solidFill>
                <a:latin typeface="Century Gothic"/>
                <a:ea typeface="Century Gothic"/>
                <a:cs typeface="Century Gothic"/>
                <a:sym typeface="Century Gothic"/>
              </a:rPr>
              <a:t> </a:t>
            </a:r>
            <a:endParaRPr dirty="0"/>
          </a:p>
          <a:p>
            <a:pPr lvl="0" algn="ctr"/>
            <a:r>
              <a:rPr lang="en-US" sz="5000" b="1" i="0" u="none" strike="noStrike" cap="none" dirty="0" err="1">
                <a:solidFill>
                  <a:schemeClr val="dk1"/>
                </a:solidFill>
                <a:latin typeface="Calibri"/>
                <a:ea typeface="Calibri"/>
                <a:cs typeface="Calibri"/>
                <a:sym typeface="Calibri"/>
              </a:rPr>
              <a:t>Alina</a:t>
            </a:r>
            <a:r>
              <a:rPr lang="en-US" sz="5000" b="1" i="0" u="none" strike="noStrike" cap="none" dirty="0">
                <a:solidFill>
                  <a:schemeClr val="dk1"/>
                </a:solidFill>
                <a:latin typeface="Calibri"/>
                <a:ea typeface="Calibri"/>
                <a:cs typeface="Calibri"/>
                <a:sym typeface="Calibri"/>
              </a:rPr>
              <a:t> </a:t>
            </a:r>
            <a:r>
              <a:rPr lang="en-US" sz="5000" b="1" i="0" u="none" strike="noStrike" cap="none" dirty="0" err="1" smtClean="0">
                <a:solidFill>
                  <a:schemeClr val="dk1"/>
                </a:solidFill>
                <a:latin typeface="Calibri"/>
                <a:ea typeface="Calibri"/>
                <a:cs typeface="Calibri"/>
                <a:sym typeface="Calibri"/>
              </a:rPr>
              <a:t>Matyukhina</a:t>
            </a:r>
            <a:r>
              <a:rPr lang="en-US" sz="5000" b="1" i="0" u="none" strike="noStrike" cap="none" dirty="0" smtClean="0">
                <a:solidFill>
                  <a:schemeClr val="dk1"/>
                </a:solidFill>
                <a:latin typeface="Calibri"/>
                <a:ea typeface="Calibri"/>
                <a:cs typeface="Calibri"/>
                <a:sym typeface="Calibri"/>
              </a:rPr>
              <a:t>,</a:t>
            </a:r>
            <a:r>
              <a:rPr lang="en-US" sz="5000" b="1" dirty="0" smtClean="0">
                <a:solidFill>
                  <a:schemeClr val="dk1"/>
                </a:solidFill>
                <a:latin typeface="Calibri"/>
                <a:ea typeface="Calibri"/>
                <a:cs typeface="Calibri"/>
                <a:sym typeface="Calibri"/>
              </a:rPr>
              <a:t> </a:t>
            </a:r>
            <a:r>
              <a:rPr lang="en-US" sz="5000" b="1" dirty="0" smtClean="0">
                <a:solidFill>
                  <a:schemeClr val="dk1"/>
                </a:solidFill>
                <a:latin typeface="Calibri"/>
                <a:ea typeface="Calibri"/>
                <a:cs typeface="Calibri"/>
                <a:sym typeface="Calibri"/>
              </a:rPr>
              <a:t>Mila </a:t>
            </a:r>
            <a:r>
              <a:rPr lang="en-US" sz="5000" b="1" dirty="0" err="1" smtClean="0">
                <a:solidFill>
                  <a:schemeClr val="dk1"/>
                </a:solidFill>
                <a:latin typeface="Calibri"/>
                <a:ea typeface="Calibri"/>
                <a:cs typeface="Calibri"/>
                <a:sym typeface="Calibri"/>
              </a:rPr>
              <a:t>Dalla</a:t>
            </a:r>
            <a:r>
              <a:rPr lang="en-US" sz="5000" b="1" dirty="0" smtClean="0">
                <a:solidFill>
                  <a:schemeClr val="dk1"/>
                </a:solidFill>
                <a:latin typeface="Calibri"/>
                <a:ea typeface="Calibri"/>
                <a:cs typeface="Calibri"/>
                <a:sym typeface="Calibri"/>
              </a:rPr>
              <a:t> </a:t>
            </a:r>
            <a:r>
              <a:rPr lang="en-US" sz="5000" b="1" dirty="0" err="1" smtClean="0">
                <a:solidFill>
                  <a:schemeClr val="dk1"/>
                </a:solidFill>
                <a:latin typeface="Calibri"/>
                <a:ea typeface="Calibri"/>
                <a:cs typeface="Calibri"/>
                <a:sym typeface="Calibri"/>
              </a:rPr>
              <a:t>Preda</a:t>
            </a:r>
            <a:r>
              <a:rPr lang="en-US" sz="5000" b="1" dirty="0" smtClean="0">
                <a:solidFill>
                  <a:schemeClr val="dk1"/>
                </a:solidFill>
                <a:latin typeface="Calibri"/>
                <a:ea typeface="Calibri"/>
                <a:cs typeface="Calibri"/>
                <a:sym typeface="Calibri"/>
              </a:rPr>
              <a:t>, Celine </a:t>
            </a:r>
            <a:r>
              <a:rPr lang="en-US" sz="5000" b="1" dirty="0" err="1" smtClean="0">
                <a:solidFill>
                  <a:schemeClr val="dk1"/>
                </a:solidFill>
                <a:latin typeface="Calibri"/>
                <a:ea typeface="Calibri"/>
                <a:cs typeface="Calibri"/>
                <a:sym typeface="Calibri"/>
              </a:rPr>
              <a:t>Perley</a:t>
            </a:r>
            <a:r>
              <a:rPr lang="en-US" sz="5000" b="1" dirty="0" smtClean="0">
                <a:solidFill>
                  <a:schemeClr val="dk1"/>
                </a:solidFill>
                <a:latin typeface="Calibri"/>
                <a:ea typeface="Calibri"/>
                <a:cs typeface="Calibri"/>
                <a:sym typeface="Calibri"/>
              </a:rPr>
              <a:t> , Natalia </a:t>
            </a:r>
            <a:r>
              <a:rPr lang="en-US" sz="5000" b="1" dirty="0" err="1" smtClean="0">
                <a:solidFill>
                  <a:schemeClr val="dk1"/>
                </a:solidFill>
                <a:latin typeface="Calibri"/>
                <a:ea typeface="Calibri"/>
                <a:cs typeface="Calibri"/>
                <a:sym typeface="Calibri"/>
              </a:rPr>
              <a:t>Stakhanova</a:t>
            </a:r>
            <a:endParaRPr dirty="0"/>
          </a:p>
          <a:p>
            <a:pPr marL="0" marR="0" lvl="0" indent="0" algn="ctr" rtl="0">
              <a:spcBef>
                <a:spcPts val="0"/>
              </a:spcBef>
              <a:spcAft>
                <a:spcPts val="0"/>
              </a:spcAft>
              <a:buNone/>
            </a:pPr>
            <a:r>
              <a:rPr lang="en-US" sz="4000" b="1" i="1" u="none" strike="noStrike" cap="none" dirty="0">
                <a:solidFill>
                  <a:schemeClr val="dk1"/>
                </a:solidFill>
                <a:latin typeface="Calibri"/>
                <a:ea typeface="Calibri"/>
                <a:cs typeface="Calibri"/>
                <a:sym typeface="Calibri"/>
              </a:rPr>
              <a:t>Canadian Institute for </a:t>
            </a:r>
            <a:r>
              <a:rPr lang="en-US" sz="4000" b="1" i="1" u="none" strike="noStrike" cap="none" dirty="0" err="1" smtClean="0">
                <a:solidFill>
                  <a:schemeClr val="dk1"/>
                </a:solidFill>
                <a:latin typeface="Calibri"/>
                <a:ea typeface="Calibri"/>
                <a:cs typeface="Calibri"/>
                <a:sym typeface="Calibri"/>
              </a:rPr>
              <a:t>Cybersecurity</a:t>
            </a:r>
            <a:r>
              <a:rPr lang="en-US" sz="4000" b="1" i="1" u="none" strike="noStrike" cap="none" dirty="0" smtClean="0">
                <a:solidFill>
                  <a:schemeClr val="dk1"/>
                </a:solidFill>
                <a:latin typeface="Calibri"/>
                <a:ea typeface="Calibri"/>
                <a:cs typeface="Calibri"/>
                <a:sym typeface="Calibri"/>
              </a:rPr>
              <a:t>, </a:t>
            </a:r>
            <a:r>
              <a:rPr lang="en-US" sz="4000" b="1" i="1" u="none" strike="noStrike" cap="none" dirty="0">
                <a:solidFill>
                  <a:schemeClr val="dk1"/>
                </a:solidFill>
                <a:latin typeface="Calibri"/>
                <a:ea typeface="Calibri"/>
                <a:cs typeface="Calibri"/>
                <a:sym typeface="Calibri"/>
              </a:rPr>
              <a:t>University of New </a:t>
            </a:r>
            <a:r>
              <a:rPr lang="en-US" sz="4000" b="1" i="1" u="none" strike="noStrike" cap="none" dirty="0" smtClean="0">
                <a:solidFill>
                  <a:schemeClr val="dk1"/>
                </a:solidFill>
                <a:latin typeface="Calibri"/>
                <a:ea typeface="Calibri"/>
                <a:cs typeface="Calibri"/>
                <a:sym typeface="Calibri"/>
              </a:rPr>
              <a:t>Brunswick</a:t>
            </a:r>
          </a:p>
          <a:p>
            <a:pPr marL="0" marR="0" lvl="0" indent="0" algn="ctr" rtl="0">
              <a:spcBef>
                <a:spcPts val="0"/>
              </a:spcBef>
              <a:spcAft>
                <a:spcPts val="0"/>
              </a:spcAft>
              <a:buNone/>
            </a:pPr>
            <a:r>
              <a:rPr lang="en-US" sz="4000" b="1" i="1" u="none" strike="noStrike" cap="none" dirty="0" err="1" smtClean="0">
                <a:solidFill>
                  <a:schemeClr val="dk1"/>
                </a:solidFill>
                <a:latin typeface="Calibri"/>
                <a:ea typeface="Calibri"/>
                <a:cs typeface="Calibri"/>
                <a:sym typeface="Calibri"/>
              </a:rPr>
              <a:t>Dipartimento</a:t>
            </a:r>
            <a:r>
              <a:rPr lang="en-US" sz="4000" b="1" i="1" u="none" strike="noStrike" cap="none" dirty="0" smtClean="0">
                <a:solidFill>
                  <a:schemeClr val="dk1"/>
                </a:solidFill>
                <a:latin typeface="Calibri"/>
                <a:ea typeface="Calibri"/>
                <a:cs typeface="Calibri"/>
                <a:sym typeface="Calibri"/>
              </a:rPr>
              <a:t> </a:t>
            </a:r>
            <a:r>
              <a:rPr lang="en-US" sz="4000" b="1" i="1" u="none" strike="noStrike" cap="none" dirty="0" err="1" smtClean="0">
                <a:solidFill>
                  <a:schemeClr val="dk1"/>
                </a:solidFill>
                <a:latin typeface="Calibri"/>
                <a:ea typeface="Calibri"/>
                <a:cs typeface="Calibri"/>
                <a:sym typeface="Calibri"/>
              </a:rPr>
              <a:t>di</a:t>
            </a:r>
            <a:r>
              <a:rPr lang="en-US" sz="4000" b="1" i="1" u="none" strike="noStrike" cap="none" dirty="0" smtClean="0">
                <a:solidFill>
                  <a:schemeClr val="dk1"/>
                </a:solidFill>
                <a:latin typeface="Calibri"/>
                <a:ea typeface="Calibri"/>
                <a:cs typeface="Calibri"/>
                <a:sym typeface="Calibri"/>
              </a:rPr>
              <a:t> </a:t>
            </a:r>
            <a:r>
              <a:rPr lang="en-US" sz="4000" b="1" i="1" u="none" strike="noStrike" cap="none" dirty="0" err="1" smtClean="0">
                <a:solidFill>
                  <a:schemeClr val="dk1"/>
                </a:solidFill>
                <a:latin typeface="Calibri"/>
                <a:ea typeface="Calibri"/>
                <a:cs typeface="Calibri"/>
                <a:sym typeface="Calibri"/>
              </a:rPr>
              <a:t>Informatica</a:t>
            </a:r>
            <a:r>
              <a:rPr lang="en-US" sz="4000" b="1" i="1" u="none" strike="noStrike" cap="none" dirty="0" smtClean="0">
                <a:solidFill>
                  <a:schemeClr val="dk1"/>
                </a:solidFill>
                <a:latin typeface="Calibri"/>
                <a:ea typeface="Calibri"/>
                <a:cs typeface="Calibri"/>
                <a:sym typeface="Calibri"/>
              </a:rPr>
              <a:t>, University of Verona</a:t>
            </a:r>
            <a:endParaRPr sz="7200" b="0" i="0" u="none" strike="noStrike" cap="none" dirty="0">
              <a:solidFill>
                <a:schemeClr val="dk1"/>
              </a:solidFill>
              <a:latin typeface="Calibri"/>
              <a:ea typeface="Calibri"/>
              <a:cs typeface="Calibri"/>
              <a:sym typeface="Calibri"/>
            </a:endParaRPr>
          </a:p>
        </p:txBody>
      </p:sp>
      <p:sp>
        <p:nvSpPr>
          <p:cNvPr id="92" name="Shape 92"/>
          <p:cNvSpPr txBox="1"/>
          <p:nvPr/>
        </p:nvSpPr>
        <p:spPr>
          <a:xfrm>
            <a:off x="233835" y="20540091"/>
            <a:ext cx="7031010" cy="471138"/>
          </a:xfrm>
          <a:prstGeom prst="rect">
            <a:avLst/>
          </a:prstGeom>
          <a:noFill/>
          <a:ln>
            <a:noFill/>
          </a:ln>
        </p:spPr>
        <p:txBody>
          <a:bodyPr spcFirstLastPara="1" wrap="square" lIns="60175" tIns="30075" rIns="60175" bIns="30075" anchor="t" anchorCtr="0">
            <a:noAutofit/>
          </a:bodyPr>
          <a:lstStyle/>
          <a:p>
            <a:pPr marL="0" marR="0" lvl="0" indent="0" algn="just" rtl="0">
              <a:lnSpc>
                <a:spcPct val="98843"/>
              </a:lnSpc>
              <a:spcBef>
                <a:spcPts val="0"/>
              </a:spcBef>
              <a:spcAft>
                <a:spcPts val="0"/>
              </a:spcAft>
              <a:buNone/>
            </a:pPr>
            <a:r>
              <a:rPr lang="en-US" sz="3200" b="0" i="0" u="none" strike="noStrike" cap="none">
                <a:solidFill>
                  <a:schemeClr val="dk1"/>
                </a:solidFill>
                <a:latin typeface="Arial"/>
                <a:ea typeface="Arial"/>
                <a:cs typeface="Arial"/>
                <a:sym typeface="Arial"/>
              </a:rPr>
              <a:t>.</a:t>
            </a:r>
            <a:endParaRPr/>
          </a:p>
        </p:txBody>
      </p:sp>
      <p:sp>
        <p:nvSpPr>
          <p:cNvPr id="93" name="Shape 93"/>
          <p:cNvSpPr/>
          <p:nvPr/>
        </p:nvSpPr>
        <p:spPr>
          <a:xfrm>
            <a:off x="16867683" y="8442747"/>
            <a:ext cx="15139492" cy="6770012"/>
          </a:xfrm>
          <a:prstGeom prst="roundRect">
            <a:avLst>
              <a:gd name="adj" fmla="val 9325"/>
            </a:avLst>
          </a:prstGeom>
          <a:solidFill>
            <a:schemeClr val="lt1"/>
          </a:solidFill>
          <a:ln w="9525" cap="flat" cmpd="sng">
            <a:solidFill>
              <a:schemeClr val="dk1"/>
            </a:solidFill>
            <a:prstDash val="solid"/>
            <a:round/>
            <a:headEnd type="none" w="sm" len="sm"/>
            <a:tailEnd type="none" w="sm" len="sm"/>
          </a:ln>
        </p:spPr>
        <p:txBody>
          <a:bodyPr spcFirstLastPara="1" wrap="square" lIns="60175" tIns="30075" rIns="60175" bIns="30075" anchor="ctr" anchorCtr="0">
            <a:noAutofit/>
          </a:bodyPr>
          <a:lstStyle/>
          <a:p>
            <a:pPr marL="0" marR="0" lvl="0" indent="0" algn="l" rtl="0">
              <a:lnSpc>
                <a:spcPct val="50240"/>
              </a:lnSpc>
              <a:spcBef>
                <a:spcPts val="0"/>
              </a:spcBef>
              <a:spcAft>
                <a:spcPts val="0"/>
              </a:spcAft>
              <a:buNone/>
            </a:pPr>
            <a:endParaRPr sz="5400" b="0" i="0" u="none" strike="noStrike" cap="none" dirty="0">
              <a:solidFill>
                <a:schemeClr val="dk1"/>
              </a:solidFill>
              <a:latin typeface="Calibri"/>
              <a:ea typeface="Calibri"/>
              <a:cs typeface="Calibri"/>
              <a:sym typeface="Calibri"/>
            </a:endParaRPr>
          </a:p>
        </p:txBody>
      </p:sp>
      <p:pic>
        <p:nvPicPr>
          <p:cNvPr id="94" name="Shape 94"/>
          <p:cNvPicPr preferRelativeResize="0"/>
          <p:nvPr/>
        </p:nvPicPr>
        <p:blipFill rotWithShape="1">
          <a:blip r:embed="rId3">
            <a:alphaModFix/>
          </a:blip>
          <a:srcRect/>
          <a:stretch/>
        </p:blipFill>
        <p:spPr>
          <a:xfrm>
            <a:off x="28028922" y="526052"/>
            <a:ext cx="3593651" cy="3593651"/>
          </a:xfrm>
          <a:prstGeom prst="rect">
            <a:avLst/>
          </a:prstGeom>
          <a:noFill/>
          <a:ln>
            <a:noFill/>
          </a:ln>
        </p:spPr>
      </p:pic>
      <p:sp>
        <p:nvSpPr>
          <p:cNvPr id="95" name="Shape 95"/>
          <p:cNvSpPr/>
          <p:nvPr/>
        </p:nvSpPr>
        <p:spPr>
          <a:xfrm>
            <a:off x="0" y="8514755"/>
            <a:ext cx="16651659" cy="10657184"/>
          </a:xfrm>
          <a:prstGeom prst="roundRect">
            <a:avLst>
              <a:gd name="adj" fmla="val 9325"/>
            </a:avLst>
          </a:prstGeom>
          <a:solidFill>
            <a:schemeClr val="lt1"/>
          </a:solidFill>
          <a:ln w="9525" cap="flat" cmpd="sng">
            <a:solidFill>
              <a:schemeClr val="dk1"/>
            </a:solidFill>
            <a:prstDash val="solid"/>
            <a:round/>
            <a:headEnd type="none" w="sm" len="sm"/>
            <a:tailEnd type="none" w="sm" len="sm"/>
          </a:ln>
        </p:spPr>
        <p:txBody>
          <a:bodyPr spcFirstLastPara="1" wrap="square" lIns="60175" tIns="30075" rIns="60175" bIns="30075" anchor="ctr" anchorCtr="0">
            <a:noAutofit/>
          </a:bodyPr>
          <a:lstStyle/>
          <a:p>
            <a:pPr marL="0" marR="0" lvl="0" indent="0" algn="l" rtl="0">
              <a:lnSpc>
                <a:spcPct val="50240"/>
              </a:lnSpc>
              <a:spcBef>
                <a:spcPts val="0"/>
              </a:spcBef>
              <a:spcAft>
                <a:spcPts val="0"/>
              </a:spcAft>
              <a:buNone/>
            </a:pPr>
            <a:endParaRPr sz="5400" b="0" i="0" u="none" strike="noStrike" cap="none">
              <a:solidFill>
                <a:schemeClr val="dk1"/>
              </a:solidFill>
              <a:latin typeface="Calibri"/>
              <a:ea typeface="Calibri"/>
              <a:cs typeface="Calibri"/>
              <a:sym typeface="Calibri"/>
            </a:endParaRPr>
          </a:p>
        </p:txBody>
      </p:sp>
      <p:sp>
        <p:nvSpPr>
          <p:cNvPr id="96" name="Shape 96"/>
          <p:cNvSpPr txBox="1"/>
          <p:nvPr/>
        </p:nvSpPr>
        <p:spPr>
          <a:xfrm>
            <a:off x="386235" y="5562427"/>
            <a:ext cx="7031010" cy="471138"/>
          </a:xfrm>
          <a:prstGeom prst="rect">
            <a:avLst/>
          </a:prstGeom>
          <a:noFill/>
          <a:ln>
            <a:noFill/>
          </a:ln>
        </p:spPr>
        <p:txBody>
          <a:bodyPr spcFirstLastPara="1" wrap="square" lIns="60175" tIns="30075" rIns="60175" bIns="30075" anchor="t" anchorCtr="0">
            <a:noAutofit/>
          </a:bodyPr>
          <a:lstStyle/>
          <a:p>
            <a:pPr marL="0" marR="0" lvl="0" indent="0" algn="just" rtl="0">
              <a:lnSpc>
                <a:spcPct val="98843"/>
              </a:lnSpc>
              <a:spcBef>
                <a:spcPts val="0"/>
              </a:spcBef>
              <a:spcAft>
                <a:spcPts val="0"/>
              </a:spcAft>
              <a:buNone/>
            </a:pPr>
            <a:endParaRPr sz="3200" b="0" i="0" u="none" strike="noStrike" cap="none">
              <a:solidFill>
                <a:schemeClr val="dk1"/>
              </a:solidFill>
              <a:latin typeface="Arial"/>
              <a:ea typeface="Arial"/>
              <a:cs typeface="Arial"/>
              <a:sym typeface="Arial"/>
            </a:endParaRPr>
          </a:p>
        </p:txBody>
      </p:sp>
      <p:grpSp>
        <p:nvGrpSpPr>
          <p:cNvPr id="97" name="Shape 97"/>
          <p:cNvGrpSpPr/>
          <p:nvPr/>
        </p:nvGrpSpPr>
        <p:grpSpPr>
          <a:xfrm>
            <a:off x="-1" y="4482307"/>
            <a:ext cx="32007176" cy="3730221"/>
            <a:chOff x="-1" y="4405348"/>
            <a:chExt cx="32007174" cy="3887767"/>
          </a:xfrm>
        </p:grpSpPr>
        <p:grpSp>
          <p:nvGrpSpPr>
            <p:cNvPr id="98" name="Shape 98"/>
            <p:cNvGrpSpPr/>
            <p:nvPr/>
          </p:nvGrpSpPr>
          <p:grpSpPr>
            <a:xfrm>
              <a:off x="-1" y="4405348"/>
              <a:ext cx="32007174" cy="3827512"/>
              <a:chOff x="7884151" y="4578768"/>
              <a:chExt cx="11968403" cy="6214073"/>
            </a:xfrm>
          </p:grpSpPr>
          <p:sp>
            <p:nvSpPr>
              <p:cNvPr id="99" name="Shape 99"/>
              <p:cNvSpPr/>
              <p:nvPr/>
            </p:nvSpPr>
            <p:spPr>
              <a:xfrm>
                <a:off x="7884151" y="4578768"/>
                <a:ext cx="11968403" cy="6214073"/>
              </a:xfrm>
              <a:prstGeom prst="roundRect">
                <a:avLst>
                  <a:gd name="adj" fmla="val 9325"/>
                </a:avLst>
              </a:prstGeom>
              <a:solidFill>
                <a:schemeClr val="lt1"/>
              </a:solidFill>
              <a:ln w="9525" cap="flat" cmpd="sng">
                <a:solidFill>
                  <a:schemeClr val="dk1"/>
                </a:solidFill>
                <a:prstDash val="solid"/>
                <a:round/>
                <a:headEnd type="none" w="sm" len="sm"/>
                <a:tailEnd type="none" w="sm" len="sm"/>
              </a:ln>
            </p:spPr>
            <p:txBody>
              <a:bodyPr spcFirstLastPara="1" wrap="square" lIns="60175" tIns="30075" rIns="60175" bIns="30075" anchor="ctr" anchorCtr="0">
                <a:noAutofit/>
              </a:bodyPr>
              <a:lstStyle/>
              <a:p>
                <a:pPr marL="0" marR="0" lvl="0" indent="0" algn="l" rtl="0">
                  <a:lnSpc>
                    <a:spcPct val="50240"/>
                  </a:lnSpc>
                  <a:spcBef>
                    <a:spcPts val="0"/>
                  </a:spcBef>
                  <a:spcAft>
                    <a:spcPts val="0"/>
                  </a:spcAft>
                  <a:buNone/>
                </a:pPr>
                <a:endParaRPr sz="5400" b="0" i="0" u="none" strike="noStrike" cap="none">
                  <a:solidFill>
                    <a:schemeClr val="dk1"/>
                  </a:solidFill>
                  <a:latin typeface="Calibri"/>
                  <a:ea typeface="Calibri"/>
                  <a:cs typeface="Calibri"/>
                  <a:sym typeface="Calibri"/>
                </a:endParaRPr>
              </a:p>
            </p:txBody>
          </p:sp>
          <p:sp>
            <p:nvSpPr>
              <p:cNvPr id="100" name="Shape 100"/>
              <p:cNvSpPr txBox="1"/>
              <p:nvPr/>
            </p:nvSpPr>
            <p:spPr>
              <a:xfrm>
                <a:off x="12605032" y="5085046"/>
                <a:ext cx="2496044" cy="799400"/>
              </a:xfrm>
              <a:prstGeom prst="rect">
                <a:avLst/>
              </a:prstGeom>
              <a:noFill/>
              <a:ln>
                <a:noFill/>
              </a:ln>
            </p:spPr>
            <p:txBody>
              <a:bodyPr spcFirstLastPara="1" wrap="square" lIns="60175" tIns="30075" rIns="60175" bIns="30075" anchor="t" anchorCtr="0">
                <a:noAutofit/>
              </a:bodyPr>
              <a:lstStyle/>
              <a:p>
                <a:pPr marL="0" marR="0" lvl="0" indent="0" algn="ctr" rtl="0">
                  <a:lnSpc>
                    <a:spcPct val="56520"/>
                  </a:lnSpc>
                  <a:spcBef>
                    <a:spcPts val="0"/>
                  </a:spcBef>
                  <a:spcAft>
                    <a:spcPts val="0"/>
                  </a:spcAft>
                  <a:buNone/>
                </a:pPr>
                <a:r>
                  <a:rPr lang="en-US" sz="4800" b="1" i="0" u="none" strike="noStrike" cap="none">
                    <a:solidFill>
                      <a:schemeClr val="dk1"/>
                    </a:solidFill>
                    <a:latin typeface="Arial"/>
                    <a:ea typeface="Arial"/>
                    <a:cs typeface="Arial"/>
                    <a:sym typeface="Arial"/>
                  </a:rPr>
                  <a:t>ABSTRACT</a:t>
                </a:r>
                <a:endParaRPr sz="4800" b="1" i="0" u="none" strike="noStrike" cap="none">
                  <a:solidFill>
                    <a:schemeClr val="dk1"/>
                  </a:solidFill>
                  <a:latin typeface="Arial"/>
                  <a:ea typeface="Arial"/>
                  <a:cs typeface="Arial"/>
                  <a:sym typeface="Arial"/>
                </a:endParaRPr>
              </a:p>
            </p:txBody>
          </p:sp>
        </p:grpSp>
        <p:sp>
          <p:nvSpPr>
            <p:cNvPr id="101" name="Shape 101"/>
            <p:cNvSpPr txBox="1"/>
            <p:nvPr/>
          </p:nvSpPr>
          <p:spPr>
            <a:xfrm>
              <a:off x="0" y="5230890"/>
              <a:ext cx="31539502" cy="3062225"/>
            </a:xfrm>
            <a:prstGeom prst="rect">
              <a:avLst/>
            </a:prstGeom>
            <a:noFill/>
            <a:ln>
              <a:noFill/>
            </a:ln>
          </p:spPr>
          <p:txBody>
            <a:bodyPr spcFirstLastPara="1" wrap="square" lIns="60175" tIns="30075" rIns="60175" bIns="30075" anchor="t" anchorCtr="0">
              <a:noAutofit/>
            </a:bodyPr>
            <a:lstStyle/>
            <a:p>
              <a:pPr marL="466725" marR="0" lvl="0" indent="-466725" algn="just" rtl="0">
                <a:spcBef>
                  <a:spcPts val="0"/>
                </a:spcBef>
                <a:spcAft>
                  <a:spcPts val="0"/>
                </a:spcAft>
                <a:buNone/>
              </a:pPr>
              <a:r>
                <a:rPr lang="en-US" sz="3600" dirty="0" smtClean="0">
                  <a:solidFill>
                    <a:schemeClr val="dk1"/>
                  </a:solidFill>
                </a:rPr>
                <a:t>   </a:t>
              </a:r>
              <a:r>
                <a:rPr lang="en-US" sz="4000" dirty="0" smtClean="0">
                  <a:solidFill>
                    <a:schemeClr val="dk1"/>
                  </a:solidFill>
                </a:rPr>
                <a:t>Open-source software is open to anyone by design, whether it is a community of developers, hackers or malicious users. Authors of open-source </a:t>
              </a:r>
              <a:r>
                <a:rPr lang="en-US" sz="4000" dirty="0" smtClean="0">
                  <a:solidFill>
                    <a:schemeClr val="dk1"/>
                  </a:solidFill>
                </a:rPr>
                <a:t>s</a:t>
              </a:r>
              <a:r>
                <a:rPr lang="en-US" sz="4000" dirty="0" smtClean="0">
                  <a:solidFill>
                    <a:schemeClr val="dk1"/>
                  </a:solidFill>
                </a:rPr>
                <a:t>oftware typically hide their identity through nicknames and avatars. However, they have no protection against author attribution techniques that are able to create software author profile just by analyzing software characteristics. In this work the attack scenario was created. We are able to imitate near half of the developers from </a:t>
              </a:r>
              <a:r>
                <a:rPr lang="en-US" sz="4000" dirty="0" err="1" smtClean="0">
                  <a:solidFill>
                    <a:schemeClr val="dk1"/>
                  </a:solidFill>
                </a:rPr>
                <a:t>GitHub</a:t>
              </a:r>
              <a:r>
                <a:rPr lang="en-US" sz="4000" dirty="0" smtClean="0">
                  <a:solidFill>
                    <a:schemeClr val="dk1"/>
                  </a:solidFill>
                </a:rPr>
                <a:t>. To resist to this attack author style obfuscation was developed.</a:t>
              </a:r>
              <a:endParaRPr sz="4000" dirty="0" smtClean="0">
                <a:solidFill>
                  <a:schemeClr val="dk1"/>
                </a:solidFill>
              </a:endParaRPr>
            </a:p>
          </p:txBody>
        </p:sp>
      </p:grpSp>
      <p:sp>
        <p:nvSpPr>
          <p:cNvPr id="103" name="Shape 103"/>
          <p:cNvSpPr/>
          <p:nvPr/>
        </p:nvSpPr>
        <p:spPr>
          <a:xfrm>
            <a:off x="16579651" y="27380850"/>
            <a:ext cx="15190106" cy="4392487"/>
          </a:xfrm>
          <a:prstGeom prst="roundRect">
            <a:avLst>
              <a:gd name="adj" fmla="val 9325"/>
            </a:avLst>
          </a:prstGeom>
          <a:solidFill>
            <a:schemeClr val="lt1"/>
          </a:solidFill>
          <a:ln w="9525" cap="flat" cmpd="sng">
            <a:solidFill>
              <a:schemeClr val="dk1"/>
            </a:solidFill>
            <a:prstDash val="solid"/>
            <a:round/>
            <a:headEnd type="none" w="sm" len="sm"/>
            <a:tailEnd type="none" w="sm" len="sm"/>
          </a:ln>
        </p:spPr>
        <p:txBody>
          <a:bodyPr spcFirstLastPara="1" wrap="square" lIns="60175" tIns="30075" rIns="60175" bIns="30075" anchor="ctr" anchorCtr="0">
            <a:noAutofit/>
          </a:bodyPr>
          <a:lstStyle/>
          <a:p>
            <a:pPr marL="365760" marR="0" lvl="0" indent="112712" algn="l" rtl="0">
              <a:lnSpc>
                <a:spcPct val="150000"/>
              </a:lnSpc>
              <a:spcBef>
                <a:spcPts val="0"/>
              </a:spcBef>
              <a:spcAft>
                <a:spcPts val="0"/>
              </a:spcAft>
              <a:buClr>
                <a:schemeClr val="dk1"/>
              </a:buClr>
              <a:buSzPts val="3600"/>
              <a:buFont typeface="Arial"/>
              <a:buNone/>
            </a:pPr>
            <a:endParaRPr sz="3600" b="0" i="0" u="none" strike="noStrike" cap="none">
              <a:solidFill>
                <a:schemeClr val="dk1"/>
              </a:solidFill>
              <a:latin typeface="Calibri"/>
              <a:ea typeface="Calibri"/>
              <a:cs typeface="Calibri"/>
              <a:sym typeface="Calibri"/>
            </a:endParaRPr>
          </a:p>
        </p:txBody>
      </p:sp>
      <p:sp>
        <p:nvSpPr>
          <p:cNvPr id="104" name="Shape 104"/>
          <p:cNvSpPr txBox="1"/>
          <p:nvPr/>
        </p:nvSpPr>
        <p:spPr>
          <a:xfrm>
            <a:off x="46449" y="2904076"/>
            <a:ext cx="4032448" cy="1107996"/>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6600" b="1" i="0" u="none" strike="noStrike" cap="none">
                <a:solidFill>
                  <a:schemeClr val="dk1"/>
                </a:solidFill>
                <a:latin typeface="Times New Roman"/>
                <a:ea typeface="Times New Roman"/>
                <a:cs typeface="Times New Roman"/>
                <a:sym typeface="Times New Roman"/>
              </a:rPr>
              <a:t>CIC</a:t>
            </a:r>
            <a:endParaRPr sz="4000" b="1" i="0" u="none" strike="noStrike" cap="none">
              <a:solidFill>
                <a:schemeClr val="dk1"/>
              </a:solidFill>
              <a:latin typeface="Times New Roman"/>
              <a:ea typeface="Times New Roman"/>
              <a:cs typeface="Times New Roman"/>
              <a:sym typeface="Times New Roman"/>
            </a:endParaRPr>
          </a:p>
        </p:txBody>
      </p:sp>
      <p:sp>
        <p:nvSpPr>
          <p:cNvPr id="105" name="Shape 105"/>
          <p:cNvSpPr txBox="1"/>
          <p:nvPr/>
        </p:nvSpPr>
        <p:spPr>
          <a:xfrm>
            <a:off x="3690219" y="8874795"/>
            <a:ext cx="8352900" cy="7695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4400" b="1" dirty="0" smtClean="0">
                <a:solidFill>
                  <a:schemeClr val="dk1"/>
                </a:solidFill>
              </a:rPr>
              <a:t>Author imitation attack</a:t>
            </a:r>
            <a:endParaRPr sz="4400" b="1" i="0" u="none" strike="noStrike" cap="none" dirty="0">
              <a:solidFill>
                <a:schemeClr val="dk1"/>
              </a:solidFill>
              <a:latin typeface="Arial"/>
              <a:ea typeface="Arial"/>
              <a:cs typeface="Arial"/>
              <a:sym typeface="Arial"/>
            </a:endParaRPr>
          </a:p>
        </p:txBody>
      </p:sp>
      <p:pic>
        <p:nvPicPr>
          <p:cNvPr id="110" name="Shape 110"/>
          <p:cNvPicPr preferRelativeResize="0"/>
          <p:nvPr/>
        </p:nvPicPr>
        <p:blipFill rotWithShape="1">
          <a:blip r:embed="rId4">
            <a:alphaModFix/>
          </a:blip>
          <a:srcRect/>
          <a:stretch/>
        </p:blipFill>
        <p:spPr>
          <a:xfrm>
            <a:off x="1208453" y="766810"/>
            <a:ext cx="1819275" cy="2295525"/>
          </a:xfrm>
          <a:prstGeom prst="rect">
            <a:avLst/>
          </a:prstGeom>
          <a:noFill/>
          <a:ln>
            <a:noFill/>
          </a:ln>
        </p:spPr>
      </p:pic>
      <p:sp>
        <p:nvSpPr>
          <p:cNvPr id="111" name="Shape 111"/>
          <p:cNvSpPr txBox="1"/>
          <p:nvPr/>
        </p:nvSpPr>
        <p:spPr>
          <a:xfrm>
            <a:off x="19318594" y="27320291"/>
            <a:ext cx="8710330" cy="769441"/>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4400" b="1" i="0" u="none" strike="noStrike" cap="none">
                <a:solidFill>
                  <a:schemeClr val="dk1"/>
                </a:solidFill>
                <a:latin typeface="Arial"/>
                <a:ea typeface="Arial"/>
                <a:cs typeface="Arial"/>
                <a:sym typeface="Arial"/>
              </a:rPr>
              <a:t>Conclusion and Future Works:</a:t>
            </a:r>
            <a:endParaRPr sz="4400" b="1" i="0" u="none" strike="noStrike" cap="none">
              <a:solidFill>
                <a:schemeClr val="dk1"/>
              </a:solidFill>
              <a:latin typeface="Arial"/>
              <a:ea typeface="Arial"/>
              <a:cs typeface="Arial"/>
              <a:sym typeface="Arial"/>
            </a:endParaRPr>
          </a:p>
        </p:txBody>
      </p:sp>
      <p:grpSp>
        <p:nvGrpSpPr>
          <p:cNvPr id="43" name="Группа 42"/>
          <p:cNvGrpSpPr/>
          <p:nvPr/>
        </p:nvGrpSpPr>
        <p:grpSpPr>
          <a:xfrm>
            <a:off x="16777864" y="15283507"/>
            <a:ext cx="15067483" cy="3456384"/>
            <a:chOff x="270081" y="19027923"/>
            <a:chExt cx="15067483" cy="3456384"/>
          </a:xfrm>
        </p:grpSpPr>
        <p:sp>
          <p:nvSpPr>
            <p:cNvPr id="102" name="Shape 102"/>
            <p:cNvSpPr/>
            <p:nvPr/>
          </p:nvSpPr>
          <p:spPr>
            <a:xfrm>
              <a:off x="270081" y="19027923"/>
              <a:ext cx="15067483" cy="3456384"/>
            </a:xfrm>
            <a:prstGeom prst="roundRect">
              <a:avLst>
                <a:gd name="adj" fmla="val 9325"/>
              </a:avLst>
            </a:prstGeom>
            <a:solidFill>
              <a:schemeClr val="lt1"/>
            </a:solidFill>
            <a:ln w="9525" cap="flat" cmpd="sng">
              <a:solidFill>
                <a:schemeClr val="dk1"/>
              </a:solidFill>
              <a:prstDash val="solid"/>
              <a:round/>
              <a:headEnd type="none" w="sm" len="sm"/>
              <a:tailEnd type="none" w="sm" len="sm"/>
            </a:ln>
          </p:spPr>
          <p:txBody>
            <a:bodyPr spcFirstLastPara="1" wrap="square" lIns="60175" tIns="30075" rIns="60175" bIns="30075" anchor="ctr" anchorCtr="0">
              <a:noAutofit/>
            </a:bodyPr>
            <a:lstStyle/>
            <a:p>
              <a:pPr marL="0" marR="0" lvl="0" indent="0" algn="l" rtl="0">
                <a:lnSpc>
                  <a:spcPct val="50240"/>
                </a:lnSpc>
                <a:spcBef>
                  <a:spcPts val="0"/>
                </a:spcBef>
                <a:spcAft>
                  <a:spcPts val="0"/>
                </a:spcAft>
                <a:buNone/>
              </a:pPr>
              <a:endParaRPr sz="5400" b="0" i="0" u="none" strike="noStrike" cap="none">
                <a:solidFill>
                  <a:schemeClr val="dk1"/>
                </a:solidFill>
                <a:latin typeface="Calibri"/>
                <a:ea typeface="Calibri"/>
                <a:cs typeface="Calibri"/>
                <a:sym typeface="Calibri"/>
              </a:endParaRPr>
            </a:p>
          </p:txBody>
        </p:sp>
        <p:sp>
          <p:nvSpPr>
            <p:cNvPr id="112" name="Shape 112"/>
            <p:cNvSpPr txBox="1"/>
            <p:nvPr/>
          </p:nvSpPr>
          <p:spPr>
            <a:xfrm>
              <a:off x="1025923" y="19459971"/>
              <a:ext cx="13969552" cy="792087"/>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4400" b="1" dirty="0" smtClean="0">
                  <a:solidFill>
                    <a:schemeClr val="dk1"/>
                  </a:solidFill>
                </a:rPr>
                <a:t>Attribution accuracy after author imitation attack</a:t>
              </a:r>
              <a:endParaRPr sz="4400" b="1" i="0" u="none" strike="noStrike" cap="none" dirty="0">
                <a:solidFill>
                  <a:schemeClr val="dk1"/>
                </a:solidFill>
                <a:latin typeface="Arial"/>
                <a:ea typeface="Arial"/>
                <a:cs typeface="Arial"/>
                <a:sym typeface="Arial"/>
              </a:endParaRPr>
            </a:p>
          </p:txBody>
        </p:sp>
      </p:grpSp>
      <p:sp>
        <p:nvSpPr>
          <p:cNvPr id="113" name="Shape 113"/>
          <p:cNvSpPr/>
          <p:nvPr/>
        </p:nvSpPr>
        <p:spPr>
          <a:xfrm>
            <a:off x="5130379" y="19387963"/>
            <a:ext cx="4825360" cy="769441"/>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4400" b="1" i="0" u="none" strike="noStrike" cap="none" dirty="0">
                <a:solidFill>
                  <a:schemeClr val="dk1"/>
                </a:solidFill>
                <a:latin typeface="Arial"/>
                <a:ea typeface="Arial"/>
                <a:cs typeface="Arial"/>
                <a:sym typeface="Arial"/>
              </a:rPr>
              <a:t>Dataset Contents</a:t>
            </a:r>
            <a:endParaRPr dirty="0"/>
          </a:p>
        </p:txBody>
      </p:sp>
      <p:sp>
        <p:nvSpPr>
          <p:cNvPr id="114" name="Shape 114"/>
          <p:cNvSpPr/>
          <p:nvPr/>
        </p:nvSpPr>
        <p:spPr>
          <a:xfrm>
            <a:off x="16795675" y="27596875"/>
            <a:ext cx="15058276" cy="3416320"/>
          </a:xfrm>
          <a:prstGeom prst="rect">
            <a:avLst/>
          </a:prstGeom>
          <a:noFill/>
          <a:ln>
            <a:noFill/>
          </a:ln>
        </p:spPr>
        <p:txBody>
          <a:bodyPr spcFirstLastPara="1" wrap="square" lIns="91425" tIns="45700" rIns="91425" bIns="45700" anchor="t" anchorCtr="0">
            <a:noAutofit/>
          </a:bodyPr>
          <a:lstStyle/>
          <a:p>
            <a:pPr marL="347662" marR="0" lvl="1" indent="-115887" algn="l" rtl="0">
              <a:spcBef>
                <a:spcPts val="0"/>
              </a:spcBef>
              <a:spcAft>
                <a:spcPts val="0"/>
              </a:spcAft>
              <a:buClr>
                <a:srgbClr val="000000"/>
              </a:buClr>
              <a:buSzPts val="3600"/>
            </a:pPr>
            <a:endParaRPr lang="en-US" sz="3600" dirty="0" smtClean="0">
              <a:latin typeface="Calibri"/>
              <a:ea typeface="Calibri"/>
              <a:cs typeface="Calibri"/>
              <a:sym typeface="Calibri"/>
            </a:endParaRPr>
          </a:p>
          <a:p>
            <a:pPr marL="347662" lvl="1" indent="-115887">
              <a:buSzPts val="3600"/>
              <a:buFont typeface="Arial"/>
              <a:buChar char="•"/>
            </a:pPr>
            <a:r>
              <a:rPr lang="en-CA" sz="3600" dirty="0" smtClean="0">
                <a:latin typeface="Calibri"/>
                <a:ea typeface="Calibri"/>
                <a:cs typeface="Calibri"/>
                <a:sym typeface="Calibri"/>
              </a:rPr>
              <a:t>We showed </a:t>
            </a:r>
            <a:r>
              <a:rPr lang="en-CA" sz="3600" dirty="0" smtClean="0">
                <a:latin typeface="Calibri"/>
                <a:ea typeface="Calibri"/>
                <a:cs typeface="Calibri"/>
                <a:sym typeface="Calibri"/>
              </a:rPr>
              <a:t>that existing attribution techniques are susceptible to author imitation </a:t>
            </a:r>
            <a:r>
              <a:rPr lang="en-CA" sz="3600" dirty="0" smtClean="0">
                <a:latin typeface="Calibri"/>
                <a:ea typeface="Calibri"/>
                <a:cs typeface="Calibri"/>
                <a:sym typeface="Calibri"/>
              </a:rPr>
              <a:t>attacks: </a:t>
            </a:r>
            <a:r>
              <a:rPr lang="en-US" sz="3600" dirty="0" smtClean="0">
                <a:latin typeface="Calibri"/>
                <a:ea typeface="Calibri"/>
                <a:cs typeface="Calibri"/>
                <a:sym typeface="Calibri"/>
              </a:rPr>
              <a:t>60.32% of the authors on </a:t>
            </a:r>
            <a:r>
              <a:rPr lang="en-US" sz="3600" dirty="0" err="1" smtClean="0">
                <a:latin typeface="Calibri"/>
                <a:ea typeface="Calibri"/>
                <a:cs typeface="Calibri"/>
                <a:sym typeface="Calibri"/>
              </a:rPr>
              <a:t>GoogleCodeJam</a:t>
            </a:r>
            <a:r>
              <a:rPr lang="en-US" sz="3600" dirty="0" smtClean="0">
                <a:latin typeface="Calibri"/>
                <a:ea typeface="Calibri"/>
                <a:cs typeface="Calibri"/>
                <a:sym typeface="Calibri"/>
              </a:rPr>
              <a:t> and 46.93% of the authors on </a:t>
            </a:r>
            <a:r>
              <a:rPr lang="en-US" sz="3600" dirty="0" err="1" smtClean="0">
                <a:latin typeface="Calibri"/>
                <a:ea typeface="Calibri"/>
                <a:cs typeface="Calibri"/>
                <a:sym typeface="Calibri"/>
              </a:rPr>
              <a:t>GitHub</a:t>
            </a:r>
            <a:r>
              <a:rPr lang="en-US" sz="3600" dirty="0" smtClean="0">
                <a:latin typeface="Calibri"/>
                <a:ea typeface="Calibri"/>
                <a:cs typeface="Calibri"/>
                <a:sym typeface="Calibri"/>
              </a:rPr>
              <a:t>  were successfully imitated</a:t>
            </a:r>
          </a:p>
          <a:p>
            <a:pPr marL="347662" marR="0" lvl="1" indent="-115887" algn="l" rtl="0">
              <a:spcBef>
                <a:spcPts val="0"/>
              </a:spcBef>
              <a:spcAft>
                <a:spcPts val="0"/>
              </a:spcAft>
              <a:buClr>
                <a:srgbClr val="000000"/>
              </a:buClr>
              <a:buSzPts val="3600"/>
              <a:buFont typeface="Arial"/>
              <a:buChar char="•"/>
            </a:pPr>
            <a:r>
              <a:rPr lang="en-US" sz="3600" dirty="0" smtClean="0">
                <a:latin typeface="Calibri"/>
                <a:ea typeface="Calibri"/>
                <a:cs typeface="Calibri"/>
                <a:sym typeface="Calibri"/>
              </a:rPr>
              <a:t>To mitigate author imitation attack, we proposed author obfuscation: the likelihood of identifying the author’s style was reduced from 70.92% to 0%</a:t>
            </a:r>
          </a:p>
          <a:p>
            <a:pPr marL="347662" marR="0" lvl="1" indent="-115887" algn="l" rtl="0">
              <a:spcBef>
                <a:spcPts val="0"/>
              </a:spcBef>
              <a:spcAft>
                <a:spcPts val="0"/>
              </a:spcAft>
              <a:buClr>
                <a:srgbClr val="000000"/>
              </a:buClr>
              <a:buSzPts val="3600"/>
              <a:buFont typeface="Arial"/>
              <a:buChar char="•"/>
            </a:pPr>
            <a:r>
              <a:rPr lang="en-US" sz="3600" b="0" i="0" u="none" strike="noStrike" cap="none" dirty="0" smtClean="0">
                <a:solidFill>
                  <a:srgbClr val="000000"/>
                </a:solidFill>
                <a:latin typeface="Calibri"/>
                <a:ea typeface="Calibri"/>
                <a:cs typeface="Calibri"/>
                <a:sym typeface="Calibri"/>
              </a:rPr>
              <a:t>Explore control-flow transformations to imitate and protect author’s style</a:t>
            </a:r>
            <a:endParaRPr sz="3600" b="0" i="0" u="none" strike="noStrike" cap="none" dirty="0">
              <a:solidFill>
                <a:srgbClr val="000000"/>
              </a:solidFill>
              <a:latin typeface="Calibri"/>
              <a:ea typeface="Calibri"/>
              <a:cs typeface="Calibri"/>
              <a:sym typeface="Calibri"/>
            </a:endParaRPr>
          </a:p>
          <a:p>
            <a:pPr marL="365760" marR="0" lvl="0" indent="-115887" algn="l" rtl="0">
              <a:lnSpc>
                <a:spcPct val="150000"/>
              </a:lnSpc>
              <a:spcBef>
                <a:spcPts val="0"/>
              </a:spcBef>
              <a:spcAft>
                <a:spcPts val="0"/>
              </a:spcAft>
              <a:buClr>
                <a:srgbClr val="000000"/>
              </a:buClr>
              <a:buSzPts val="3600"/>
            </a:pPr>
            <a:endParaRPr lang="en-US" sz="3600" b="0" i="0" u="none" strike="noStrike" cap="none" dirty="0" smtClean="0">
              <a:solidFill>
                <a:srgbClr val="000000"/>
              </a:solidFill>
              <a:latin typeface="Calibri"/>
              <a:ea typeface="Calibri"/>
              <a:cs typeface="Calibri"/>
              <a:sym typeface="Calibri"/>
            </a:endParaRPr>
          </a:p>
          <a:p>
            <a:pPr marL="365760" marR="0" lvl="0" indent="-115887" algn="l" rtl="0">
              <a:lnSpc>
                <a:spcPct val="150000"/>
              </a:lnSpc>
              <a:spcBef>
                <a:spcPts val="0"/>
              </a:spcBef>
              <a:spcAft>
                <a:spcPts val="0"/>
              </a:spcAft>
              <a:buNone/>
            </a:pPr>
            <a:endParaRPr sz="3600" b="0" i="0" u="none" strike="noStrike" cap="none" dirty="0">
              <a:solidFill>
                <a:schemeClr val="dk1"/>
              </a:solidFill>
              <a:latin typeface="Calibri"/>
              <a:ea typeface="Calibri"/>
              <a:cs typeface="Calibri"/>
              <a:sym typeface="Calibri"/>
            </a:endParaRPr>
          </a:p>
        </p:txBody>
      </p:sp>
      <p:graphicFrame>
        <p:nvGraphicFramePr>
          <p:cNvPr id="116" name="Shape 116"/>
          <p:cNvGraphicFramePr/>
          <p:nvPr/>
        </p:nvGraphicFramePr>
        <p:xfrm>
          <a:off x="17425961" y="16435635"/>
          <a:ext cx="14131354" cy="2016224"/>
        </p:xfrm>
        <a:graphic>
          <a:graphicData uri="http://schemas.openxmlformats.org/drawingml/2006/table">
            <a:tbl>
              <a:tblPr firstRow="1" bandRow="1">
                <a:tableStyleId>{C083E6E3-FA7D-4D7B-A595-EF9225AFEA82}</a:tableStyleId>
              </a:tblPr>
              <a:tblGrid>
                <a:gridCol w="3753218"/>
                <a:gridCol w="1383752"/>
                <a:gridCol w="1937252"/>
                <a:gridCol w="2856863"/>
                <a:gridCol w="2618197"/>
                <a:gridCol w="1582072"/>
              </a:tblGrid>
              <a:tr h="821268">
                <a:tc>
                  <a:txBody>
                    <a:bodyPr/>
                    <a:lstStyle/>
                    <a:p>
                      <a:pPr marL="0" marR="0" lvl="0" indent="0" algn="l" rtl="0">
                        <a:spcBef>
                          <a:spcPts val="0"/>
                        </a:spcBef>
                        <a:spcAft>
                          <a:spcPts val="0"/>
                        </a:spcAft>
                        <a:buNone/>
                      </a:pPr>
                      <a:r>
                        <a:rPr lang="en-US" sz="3200" dirty="0" smtClean="0"/>
                        <a:t>Dataset</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Ding</a:t>
                      </a:r>
                      <a:endParaRPr sz="3200" dirty="0"/>
                    </a:p>
                  </a:txBody>
                  <a:tcPr marL="91450" marR="91450" marT="45725" marB="45725"/>
                </a:tc>
                <a:tc>
                  <a:txBody>
                    <a:bodyPr/>
                    <a:lstStyle/>
                    <a:p>
                      <a:pPr marL="0" marR="0" lvl="0" indent="0" algn="l" rtl="0">
                        <a:spcBef>
                          <a:spcPts val="0"/>
                        </a:spcBef>
                        <a:spcAft>
                          <a:spcPts val="0"/>
                        </a:spcAft>
                        <a:buNone/>
                      </a:pPr>
                      <a:r>
                        <a:rPr lang="en-US" sz="3200" dirty="0" err="1" smtClean="0"/>
                        <a:t>Caliskan</a:t>
                      </a:r>
                      <a:endParaRPr sz="3200" dirty="0"/>
                    </a:p>
                  </a:txBody>
                  <a:tcPr marL="91450" marR="91450" marT="45725" marB="45725"/>
                </a:tc>
                <a:tc>
                  <a:txBody>
                    <a:bodyPr/>
                    <a:lstStyle/>
                    <a:p>
                      <a:pPr marL="0" marR="0" lvl="0" indent="0" algn="l" rtl="0">
                        <a:spcBef>
                          <a:spcPts val="0"/>
                        </a:spcBef>
                        <a:spcAft>
                          <a:spcPts val="0"/>
                        </a:spcAft>
                        <a:buNone/>
                      </a:pPr>
                      <a:r>
                        <a:rPr lang="en-US" sz="3200" dirty="0" err="1" smtClean="0"/>
                        <a:t>DingCaliskan</a:t>
                      </a:r>
                      <a:endParaRPr sz="3200" dirty="0"/>
                    </a:p>
                  </a:txBody>
                  <a:tcPr marL="91450" marR="91450" marT="45725" marB="45725"/>
                </a:tc>
                <a:tc>
                  <a:txBody>
                    <a:bodyPr/>
                    <a:lstStyle/>
                    <a:p>
                      <a:pPr marL="0" marR="0" lvl="0" indent="0" algn="l" rtl="0">
                        <a:spcBef>
                          <a:spcPts val="0"/>
                        </a:spcBef>
                        <a:spcAft>
                          <a:spcPts val="0"/>
                        </a:spcAft>
                        <a:buNone/>
                      </a:pPr>
                      <a:r>
                        <a:rPr lang="en-US" sz="3200" dirty="0" err="1" smtClean="0"/>
                        <a:t>TFunigrams</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All</a:t>
                      </a:r>
                      <a:endParaRPr sz="3200" dirty="0"/>
                    </a:p>
                  </a:txBody>
                  <a:tcPr marL="91450" marR="91450" marT="45725" marB="45725"/>
                </a:tc>
              </a:tr>
              <a:tr h="597478">
                <a:tc>
                  <a:txBody>
                    <a:bodyPr/>
                    <a:lstStyle/>
                    <a:p>
                      <a:pPr marL="0" marR="0" lvl="0" indent="0" algn="l" rtl="0">
                        <a:spcBef>
                          <a:spcPts val="0"/>
                        </a:spcBef>
                        <a:spcAft>
                          <a:spcPts val="0"/>
                        </a:spcAft>
                        <a:buNone/>
                      </a:pPr>
                      <a:r>
                        <a:rPr lang="en-US" sz="3200" dirty="0" err="1" smtClean="0"/>
                        <a:t>GoogleCodeJam</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4.12%</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60.32%</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63.23%</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100%</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61.34%</a:t>
                      </a:r>
                      <a:endParaRPr sz="3200" dirty="0"/>
                    </a:p>
                  </a:txBody>
                  <a:tcPr marL="91450" marR="91450" marT="45725" marB="45725"/>
                </a:tc>
              </a:tr>
              <a:tr h="597478">
                <a:tc>
                  <a:txBody>
                    <a:bodyPr/>
                    <a:lstStyle/>
                    <a:p>
                      <a:pPr marL="0" marR="0" lvl="0" indent="0" algn="l" rtl="0">
                        <a:spcBef>
                          <a:spcPts val="0"/>
                        </a:spcBef>
                        <a:spcAft>
                          <a:spcPts val="0"/>
                        </a:spcAft>
                        <a:buNone/>
                      </a:pPr>
                      <a:r>
                        <a:rPr lang="en-US" sz="3200" dirty="0" err="1" smtClean="0"/>
                        <a:t>GitHub</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6.12%</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46.93%</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48.97%</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91.83%</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46.93%</a:t>
                      </a:r>
                      <a:endParaRPr sz="3200" dirty="0"/>
                    </a:p>
                  </a:txBody>
                  <a:tcPr marL="91450" marR="91450" marT="45725" marB="45725"/>
                </a:tc>
              </a:tr>
            </a:tbl>
          </a:graphicData>
        </a:graphic>
      </p:graphicFrame>
      <p:pic>
        <p:nvPicPr>
          <p:cNvPr id="36" name="Picture 2" descr="C:\Users\Asus\Desktop\proposal_ver3\attack1.png"/>
          <p:cNvPicPr>
            <a:picLocks noChangeAspect="1" noChangeArrowheads="1"/>
          </p:cNvPicPr>
          <p:nvPr/>
        </p:nvPicPr>
        <p:blipFill>
          <a:blip r:embed="rId5" cstate="print"/>
          <a:srcRect/>
          <a:stretch>
            <a:fillRect/>
          </a:stretch>
        </p:blipFill>
        <p:spPr bwMode="auto">
          <a:xfrm>
            <a:off x="521867" y="9738891"/>
            <a:ext cx="15841760" cy="8784976"/>
          </a:xfrm>
          <a:prstGeom prst="rect">
            <a:avLst/>
          </a:prstGeom>
          <a:noFill/>
        </p:spPr>
      </p:pic>
      <p:grpSp>
        <p:nvGrpSpPr>
          <p:cNvPr id="45" name="Группа 44"/>
          <p:cNvGrpSpPr/>
          <p:nvPr/>
        </p:nvGrpSpPr>
        <p:grpSpPr>
          <a:xfrm>
            <a:off x="16579651" y="18811899"/>
            <a:ext cx="15265696" cy="8424936"/>
            <a:chOff x="16075595" y="18379851"/>
            <a:chExt cx="15139491" cy="8712968"/>
          </a:xfrm>
        </p:grpSpPr>
        <p:sp>
          <p:nvSpPr>
            <p:cNvPr id="108" name="Shape 108"/>
            <p:cNvSpPr/>
            <p:nvPr/>
          </p:nvSpPr>
          <p:spPr>
            <a:xfrm>
              <a:off x="16075595" y="18379851"/>
              <a:ext cx="15139491" cy="8712968"/>
            </a:xfrm>
            <a:prstGeom prst="roundRect">
              <a:avLst>
                <a:gd name="adj" fmla="val 9325"/>
              </a:avLst>
            </a:prstGeom>
            <a:solidFill>
              <a:schemeClr val="lt1"/>
            </a:solidFill>
            <a:ln w="9525" cap="flat" cmpd="sng">
              <a:solidFill>
                <a:schemeClr val="dk1"/>
              </a:solidFill>
              <a:prstDash val="solid"/>
              <a:round/>
              <a:headEnd type="none" w="sm" len="sm"/>
              <a:tailEnd type="none" w="sm" len="sm"/>
            </a:ln>
          </p:spPr>
          <p:txBody>
            <a:bodyPr spcFirstLastPara="1" wrap="square" lIns="60175" tIns="30075" rIns="60175" bIns="30075" anchor="ctr" anchorCtr="0">
              <a:noAutofit/>
            </a:bodyPr>
            <a:lstStyle/>
            <a:p>
              <a:pPr marL="0" marR="0" lvl="0" indent="0" algn="l" rtl="0">
                <a:lnSpc>
                  <a:spcPct val="50240"/>
                </a:lnSpc>
                <a:spcBef>
                  <a:spcPts val="0"/>
                </a:spcBef>
                <a:spcAft>
                  <a:spcPts val="0"/>
                </a:spcAft>
                <a:buNone/>
              </a:pPr>
              <a:endParaRPr sz="5400" b="0" i="0" u="none" strike="noStrike" cap="none">
                <a:solidFill>
                  <a:schemeClr val="dk1"/>
                </a:solidFill>
                <a:latin typeface="Calibri"/>
                <a:ea typeface="Calibri"/>
                <a:cs typeface="Calibri"/>
                <a:sym typeface="Calibri"/>
              </a:endParaRPr>
            </a:p>
          </p:txBody>
        </p:sp>
        <p:sp>
          <p:nvSpPr>
            <p:cNvPr id="37" name="Shape 112"/>
            <p:cNvSpPr txBox="1"/>
            <p:nvPr/>
          </p:nvSpPr>
          <p:spPr>
            <a:xfrm>
              <a:off x="16861134" y="18523867"/>
              <a:ext cx="13969552" cy="792087"/>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4400" b="1" dirty="0" smtClean="0">
                  <a:solidFill>
                    <a:schemeClr val="dk1"/>
                  </a:solidFill>
                </a:rPr>
                <a:t>Attribution accuracy after author </a:t>
              </a:r>
              <a:r>
                <a:rPr lang="en-US" sz="4400" b="1" dirty="0" smtClean="0">
                  <a:solidFill>
                    <a:schemeClr val="dk1"/>
                  </a:solidFill>
                </a:rPr>
                <a:t>protection</a:t>
              </a:r>
              <a:endParaRPr sz="4400" b="1" i="0" u="none" strike="noStrike" cap="none" dirty="0">
                <a:solidFill>
                  <a:schemeClr val="dk1"/>
                </a:solidFill>
                <a:latin typeface="Arial"/>
                <a:ea typeface="Arial"/>
                <a:cs typeface="Arial"/>
                <a:sym typeface="Arial"/>
              </a:endParaRPr>
            </a:p>
          </p:txBody>
        </p:sp>
        <p:graphicFrame>
          <p:nvGraphicFramePr>
            <p:cNvPr id="38" name="Shape 116"/>
            <p:cNvGraphicFramePr/>
            <p:nvPr/>
          </p:nvGraphicFramePr>
          <p:xfrm>
            <a:off x="16651658" y="19387963"/>
            <a:ext cx="14211126" cy="7222515"/>
          </p:xfrm>
          <a:graphic>
            <a:graphicData uri="http://schemas.openxmlformats.org/drawingml/2006/table">
              <a:tbl>
                <a:tblPr firstRow="1" bandRow="1">
                  <a:tableStyleId>{0E3FDE45-AF77-4B5C-9715-49D594BDF05E}</a:tableStyleId>
                </a:tblPr>
                <a:tblGrid>
                  <a:gridCol w="3664550"/>
                  <a:gridCol w="1533438"/>
                  <a:gridCol w="195124"/>
                  <a:gridCol w="1701440"/>
                  <a:gridCol w="140486"/>
                  <a:gridCol w="2835362"/>
                  <a:gridCol w="2654926"/>
                  <a:gridCol w="1604266"/>
                </a:tblGrid>
                <a:tr h="1192454">
                  <a:tc>
                    <a:txBody>
                      <a:bodyPr/>
                      <a:lstStyle/>
                      <a:p>
                        <a:pPr marL="0" marR="0" lvl="0" indent="0" algn="l" rtl="0">
                          <a:spcBef>
                            <a:spcPts val="0"/>
                          </a:spcBef>
                          <a:spcAft>
                            <a:spcPts val="0"/>
                          </a:spcAft>
                          <a:buNone/>
                        </a:pPr>
                        <a:r>
                          <a:rPr lang="en-US" sz="3200" dirty="0" smtClean="0"/>
                          <a:t>Author protection method</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Ding</a:t>
                        </a:r>
                        <a:endParaRPr sz="3200" dirty="0"/>
                      </a:p>
                    </a:txBody>
                    <a:tcPr marL="91450" marR="91450" marT="45725" marB="45725"/>
                  </a:tc>
                  <a:tc gridSpan="2">
                    <a:txBody>
                      <a:bodyPr/>
                      <a:lstStyle/>
                      <a:p>
                        <a:pPr marL="0" marR="0" lvl="0" indent="0" algn="l" rtl="0">
                          <a:spcBef>
                            <a:spcPts val="0"/>
                          </a:spcBef>
                          <a:spcAft>
                            <a:spcPts val="0"/>
                          </a:spcAft>
                          <a:buNone/>
                        </a:pPr>
                        <a:r>
                          <a:rPr lang="en-US" sz="3200" dirty="0" err="1" smtClean="0"/>
                          <a:t>Caliskan</a:t>
                        </a:r>
                        <a:endParaRPr sz="3200" dirty="0"/>
                      </a:p>
                    </a:txBody>
                    <a:tcPr marL="91450" marR="91450" marT="45725" marB="45725"/>
                  </a:tc>
                  <a:tc hMerge="1">
                    <a:txBody>
                      <a:bodyPr/>
                      <a:lstStyle/>
                      <a:p>
                        <a:pPr marL="0" marR="0" lvl="0" indent="0" algn="l" rtl="0">
                          <a:spcBef>
                            <a:spcPts val="0"/>
                          </a:spcBef>
                          <a:spcAft>
                            <a:spcPts val="0"/>
                          </a:spcAft>
                          <a:buNone/>
                        </a:pPr>
                        <a:endParaRPr sz="3200" dirty="0"/>
                      </a:p>
                    </a:txBody>
                    <a:tcPr marL="91450" marR="91450" marT="45725" marB="45725"/>
                  </a:tc>
                  <a:tc gridSpan="2">
                    <a:txBody>
                      <a:bodyPr/>
                      <a:lstStyle/>
                      <a:p>
                        <a:pPr marL="0" marR="0" lvl="0" indent="0" algn="l" rtl="0">
                          <a:spcBef>
                            <a:spcPts val="0"/>
                          </a:spcBef>
                          <a:spcAft>
                            <a:spcPts val="0"/>
                          </a:spcAft>
                          <a:buNone/>
                        </a:pPr>
                        <a:r>
                          <a:rPr lang="en-US" sz="3200" dirty="0" smtClean="0"/>
                          <a:t> </a:t>
                        </a:r>
                        <a:r>
                          <a:rPr lang="en-US" sz="3200" dirty="0" err="1" smtClean="0"/>
                          <a:t>DingCaliskan</a:t>
                        </a:r>
                        <a:endParaRPr sz="3200" dirty="0"/>
                      </a:p>
                    </a:txBody>
                    <a:tcPr marL="91450" marR="91450" marT="45725" marB="45725"/>
                  </a:tc>
                  <a:tc hMerge="1">
                    <a:txBody>
                      <a:bodyPr/>
                      <a:lstStyle/>
                      <a:p>
                        <a:endParaRPr lang="uk-UA"/>
                      </a:p>
                    </a:txBody>
                    <a:tcPr/>
                  </a:tc>
                  <a:tc>
                    <a:txBody>
                      <a:bodyPr/>
                      <a:lstStyle/>
                      <a:p>
                        <a:pPr marL="0" marR="0" lvl="0" indent="0" algn="l" rtl="0">
                          <a:spcBef>
                            <a:spcPts val="0"/>
                          </a:spcBef>
                          <a:spcAft>
                            <a:spcPts val="0"/>
                          </a:spcAft>
                          <a:buNone/>
                        </a:pPr>
                        <a:r>
                          <a:rPr lang="en-US" sz="3200" dirty="0" err="1" smtClean="0"/>
                          <a:t>TFunigrams</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All</a:t>
                        </a:r>
                        <a:endParaRPr sz="3200" dirty="0"/>
                      </a:p>
                    </a:txBody>
                    <a:tcPr marL="91450" marR="91450" marT="45725" marB="45725"/>
                  </a:tc>
                </a:tr>
                <a:tr h="550429">
                  <a:tc>
                    <a:txBody>
                      <a:bodyPr/>
                      <a:lstStyle/>
                      <a:p>
                        <a:pPr marL="0" marR="0" lvl="0" indent="0" algn="l" rtl="0">
                          <a:spcBef>
                            <a:spcPts val="0"/>
                          </a:spcBef>
                          <a:spcAft>
                            <a:spcPts val="0"/>
                          </a:spcAft>
                          <a:buNone/>
                        </a:pPr>
                        <a:endParaRPr sz="3200" dirty="0"/>
                      </a:p>
                    </a:txBody>
                    <a:tcPr marL="91450" marR="91450" marT="45725" marB="45725"/>
                  </a:tc>
                  <a:tc gridSpan="5">
                    <a:txBody>
                      <a:bodyPr/>
                      <a:lstStyle/>
                      <a:p>
                        <a:pPr marL="0" marR="0" lvl="0" indent="0" algn="l" rtl="0">
                          <a:spcBef>
                            <a:spcPts val="0"/>
                          </a:spcBef>
                          <a:spcAft>
                            <a:spcPts val="0"/>
                          </a:spcAft>
                          <a:buNone/>
                        </a:pPr>
                        <a:r>
                          <a:rPr lang="en-US" sz="3200" dirty="0" smtClean="0"/>
                          <a:t>                   </a:t>
                        </a:r>
                        <a:r>
                          <a:rPr lang="en-US" sz="3200" dirty="0" err="1" smtClean="0"/>
                          <a:t>GoogleCodeJam</a:t>
                        </a:r>
                        <a:endParaRPr sz="3200" dirty="0"/>
                      </a:p>
                    </a:txBody>
                    <a:tcPr marL="91450" marR="91450" marT="45725" marB="45725"/>
                  </a:tc>
                  <a:tc hMerge="1">
                    <a:txBody>
                      <a:bodyPr/>
                      <a:lstStyle/>
                      <a:p>
                        <a:endParaRPr lang="uk-UA"/>
                      </a:p>
                    </a:txBody>
                    <a:tcPr/>
                  </a:tc>
                  <a:tc hMerge="1">
                    <a:txBody>
                      <a:bodyPr/>
                      <a:lstStyle/>
                      <a:p>
                        <a:pPr marL="0" marR="0" lvl="0" indent="0" algn="l" rtl="0">
                          <a:spcBef>
                            <a:spcPts val="0"/>
                          </a:spcBef>
                          <a:spcAft>
                            <a:spcPts val="0"/>
                          </a:spcAft>
                          <a:buNone/>
                        </a:pPr>
                        <a:endParaRPr sz="3200" dirty="0"/>
                      </a:p>
                    </a:txBody>
                    <a:tcPr marL="91450" marR="91450" marT="45725" marB="45725"/>
                  </a:tc>
                  <a:tc hMerge="1">
                    <a:txBody>
                      <a:bodyPr/>
                      <a:lstStyle/>
                      <a:p>
                        <a:endParaRPr lang="uk-UA"/>
                      </a:p>
                    </a:txBody>
                    <a:tcPr/>
                  </a:tc>
                  <a:tc hMerge="1">
                    <a:txBody>
                      <a:bodyPr/>
                      <a:lstStyle/>
                      <a:p>
                        <a:endParaRPr lang="uk-UA"/>
                      </a:p>
                    </a:txBody>
                    <a:tcPr/>
                  </a:tc>
                  <a:tc>
                    <a:txBody>
                      <a:bodyPr/>
                      <a:lstStyle/>
                      <a:p>
                        <a:pPr marL="0" marR="0" lvl="0" indent="0" algn="l" rtl="0">
                          <a:spcBef>
                            <a:spcPts val="0"/>
                          </a:spcBef>
                          <a:spcAft>
                            <a:spcPts val="0"/>
                          </a:spcAft>
                          <a:buNone/>
                        </a:pPr>
                        <a:endParaRPr sz="3200" dirty="0"/>
                      </a:p>
                    </a:txBody>
                    <a:tcPr marL="91450" marR="91450" marT="45725" marB="45725"/>
                  </a:tc>
                  <a:tc>
                    <a:txBody>
                      <a:bodyPr/>
                      <a:lstStyle/>
                      <a:p>
                        <a:pPr marL="0" marR="0" lvl="0" indent="0" algn="l" rtl="0">
                          <a:spcBef>
                            <a:spcPts val="0"/>
                          </a:spcBef>
                          <a:spcAft>
                            <a:spcPts val="0"/>
                          </a:spcAft>
                          <a:buNone/>
                        </a:pPr>
                        <a:endParaRPr sz="3200" dirty="0"/>
                      </a:p>
                    </a:txBody>
                    <a:tcPr marL="91450" marR="91450" marT="45725" marB="45725"/>
                  </a:tc>
                </a:tr>
                <a:tr h="550429">
                  <a:tc>
                    <a:txBody>
                      <a:bodyPr/>
                      <a:lstStyle/>
                      <a:p>
                        <a:pPr marL="0" marR="0" lvl="0" indent="0" algn="l" rtl="0">
                          <a:spcBef>
                            <a:spcPts val="0"/>
                          </a:spcBef>
                          <a:spcAft>
                            <a:spcPts val="0"/>
                          </a:spcAft>
                          <a:buNone/>
                        </a:pPr>
                        <a:r>
                          <a:rPr lang="en-US" sz="3200" dirty="0" smtClean="0"/>
                          <a:t>Origin</a:t>
                        </a:r>
                        <a:endParaRPr sz="3200" dirty="0"/>
                      </a:p>
                    </a:txBody>
                    <a:tcPr marL="91450" marR="91450" marT="45725" marB="45725"/>
                  </a:tc>
                  <a:tc gridSpan="2">
                    <a:txBody>
                      <a:bodyPr/>
                      <a:lstStyle/>
                      <a:p>
                        <a:pPr marL="0" marR="0" lvl="0" indent="0" algn="l" rtl="0">
                          <a:spcBef>
                            <a:spcPts val="0"/>
                          </a:spcBef>
                          <a:spcAft>
                            <a:spcPts val="0"/>
                          </a:spcAft>
                          <a:buNone/>
                        </a:pPr>
                        <a:r>
                          <a:rPr lang="en-US" sz="3200" dirty="0" smtClean="0"/>
                          <a:t>70.92%</a:t>
                        </a:r>
                        <a:endParaRPr sz="3200" dirty="0"/>
                      </a:p>
                    </a:txBody>
                    <a:tcPr marL="91450" marR="91450" marT="45725" marB="45725"/>
                  </a:tc>
                  <a:tc hMerge="1">
                    <a:txBody>
                      <a:bodyPr/>
                      <a:lstStyle/>
                      <a:p>
                        <a:endParaRPr lang="uk-UA"/>
                      </a:p>
                    </a:txBody>
                    <a:tcPr/>
                  </a:tc>
                  <a:tc gridSpan="2">
                    <a:txBody>
                      <a:bodyPr/>
                      <a:lstStyle/>
                      <a:p>
                        <a:pPr marL="0" marR="0" lvl="0" indent="0" algn="l" rtl="0">
                          <a:spcBef>
                            <a:spcPts val="0"/>
                          </a:spcBef>
                          <a:spcAft>
                            <a:spcPts val="0"/>
                          </a:spcAft>
                          <a:buNone/>
                        </a:pPr>
                        <a:r>
                          <a:rPr lang="en-US" sz="3200" dirty="0" smtClean="0"/>
                          <a:t>100%</a:t>
                        </a:r>
                        <a:endParaRPr sz="3200" dirty="0"/>
                      </a:p>
                    </a:txBody>
                    <a:tcPr marL="91450" marR="91450" marT="45725" marB="45725"/>
                  </a:tc>
                  <a:tc hMerge="1">
                    <a:txBody>
                      <a:bodyPr/>
                      <a:lstStyle/>
                      <a:p>
                        <a:pPr marL="0" marR="0" lvl="0" indent="0" algn="l" rtl="0">
                          <a:spcBef>
                            <a:spcPts val="0"/>
                          </a:spcBef>
                          <a:spcAft>
                            <a:spcPts val="0"/>
                          </a:spcAft>
                          <a:buNone/>
                        </a:pPr>
                        <a:endParaRPr sz="3200" dirty="0"/>
                      </a:p>
                    </a:txBody>
                    <a:tcPr marL="91450" marR="91450" marT="45725" marB="45725"/>
                  </a:tc>
                  <a:tc>
                    <a:txBody>
                      <a:bodyPr/>
                      <a:lstStyle/>
                      <a:p>
                        <a:pPr marL="0" marR="0" lvl="0" indent="0" algn="l" rtl="0">
                          <a:spcBef>
                            <a:spcPts val="0"/>
                          </a:spcBef>
                          <a:spcAft>
                            <a:spcPts val="0"/>
                          </a:spcAft>
                          <a:buNone/>
                        </a:pPr>
                        <a:r>
                          <a:rPr lang="en-US" sz="3200" dirty="0" smtClean="0"/>
                          <a:t>100%</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96.94%</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100%</a:t>
                        </a:r>
                        <a:endParaRPr sz="3200" dirty="0"/>
                      </a:p>
                    </a:txBody>
                    <a:tcPr marL="91450" marR="91450" marT="45725" marB="45725"/>
                  </a:tc>
                </a:tr>
                <a:tr h="550429">
                  <a:tc>
                    <a:txBody>
                      <a:bodyPr/>
                      <a:lstStyle/>
                      <a:p>
                        <a:pPr marL="0" marR="0" lvl="0" indent="0" algn="l" rtl="0">
                          <a:spcBef>
                            <a:spcPts val="0"/>
                          </a:spcBef>
                          <a:spcAft>
                            <a:spcPts val="0"/>
                          </a:spcAft>
                          <a:buNone/>
                        </a:pPr>
                        <a:r>
                          <a:rPr lang="en-US" sz="3200" dirty="0" err="1" smtClean="0"/>
                          <a:t>HideByCosine</a:t>
                        </a:r>
                        <a:endParaRPr sz="3200" dirty="0"/>
                      </a:p>
                    </a:txBody>
                    <a:tcPr marL="91450" marR="91450" marT="45725" marB="45725"/>
                  </a:tc>
                  <a:tc gridSpan="2">
                    <a:txBody>
                      <a:bodyPr/>
                      <a:lstStyle/>
                      <a:p>
                        <a:pPr marL="0" marR="0" lvl="0" indent="0" algn="l" rtl="0">
                          <a:spcBef>
                            <a:spcPts val="0"/>
                          </a:spcBef>
                          <a:spcAft>
                            <a:spcPts val="0"/>
                          </a:spcAft>
                          <a:buNone/>
                        </a:pPr>
                        <a:r>
                          <a:rPr lang="en-US" sz="3200" dirty="0" smtClean="0"/>
                          <a:t>0%</a:t>
                        </a:r>
                        <a:endParaRPr sz="3200" dirty="0"/>
                      </a:p>
                    </a:txBody>
                    <a:tcPr marL="91450" marR="91450" marT="45725" marB="45725"/>
                  </a:tc>
                  <a:tc hMerge="1">
                    <a:txBody>
                      <a:bodyPr/>
                      <a:lstStyle/>
                      <a:p>
                        <a:endParaRPr lang="uk-UA"/>
                      </a:p>
                    </a:txBody>
                    <a:tcPr/>
                  </a:tc>
                  <a:tc gridSpan="2">
                    <a:txBody>
                      <a:bodyPr/>
                      <a:lstStyle/>
                      <a:p>
                        <a:pPr marL="0" marR="0" lvl="0" indent="0" algn="l" rtl="0">
                          <a:spcBef>
                            <a:spcPts val="0"/>
                          </a:spcBef>
                          <a:spcAft>
                            <a:spcPts val="0"/>
                          </a:spcAft>
                          <a:buNone/>
                        </a:pPr>
                        <a:r>
                          <a:rPr lang="en-US" sz="3200" dirty="0" smtClean="0"/>
                          <a:t>77.5%</a:t>
                        </a:r>
                        <a:endParaRPr sz="3200" dirty="0"/>
                      </a:p>
                    </a:txBody>
                    <a:tcPr marL="91450" marR="91450" marT="45725" marB="45725"/>
                  </a:tc>
                  <a:tc hMerge="1">
                    <a:txBody>
                      <a:bodyPr/>
                      <a:lstStyle/>
                      <a:p>
                        <a:pPr marL="0" marR="0" lvl="0" indent="0" algn="l" rtl="0">
                          <a:spcBef>
                            <a:spcPts val="0"/>
                          </a:spcBef>
                          <a:spcAft>
                            <a:spcPts val="0"/>
                          </a:spcAft>
                          <a:buNone/>
                        </a:pPr>
                        <a:endParaRPr sz="3200" dirty="0"/>
                      </a:p>
                    </a:txBody>
                    <a:tcPr marL="91450" marR="91450" marT="45725" marB="45725"/>
                  </a:tc>
                  <a:tc>
                    <a:txBody>
                      <a:bodyPr/>
                      <a:lstStyle/>
                      <a:p>
                        <a:pPr marL="0" marR="0" lvl="0" indent="0" algn="l" rtl="0">
                          <a:spcBef>
                            <a:spcPts val="0"/>
                          </a:spcBef>
                          <a:spcAft>
                            <a:spcPts val="0"/>
                          </a:spcAft>
                          <a:buNone/>
                        </a:pPr>
                        <a:r>
                          <a:rPr lang="en-US" sz="3200" dirty="0" smtClean="0"/>
                          <a:t>24.48%</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6.12%</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24.48%</a:t>
                        </a:r>
                        <a:endParaRPr sz="3200" dirty="0"/>
                      </a:p>
                    </a:txBody>
                    <a:tcPr marL="91450" marR="91450" marT="45725" marB="45725"/>
                  </a:tc>
                </a:tr>
                <a:tr h="550429">
                  <a:tc>
                    <a:txBody>
                      <a:bodyPr/>
                      <a:lstStyle/>
                      <a:p>
                        <a:pPr marL="0" marR="0" lvl="0" indent="0" algn="l" rtl="0">
                          <a:spcBef>
                            <a:spcPts val="0"/>
                          </a:spcBef>
                          <a:spcAft>
                            <a:spcPts val="0"/>
                          </a:spcAft>
                          <a:buNone/>
                        </a:pPr>
                        <a:r>
                          <a:rPr lang="en-US" sz="3200" dirty="0" err="1" smtClean="0"/>
                          <a:t>MaxiCode</a:t>
                        </a:r>
                        <a:endParaRPr sz="3200" dirty="0"/>
                      </a:p>
                    </a:txBody>
                    <a:tcPr marL="91450" marR="91450" marT="45725" marB="45725"/>
                  </a:tc>
                  <a:tc gridSpan="2">
                    <a:txBody>
                      <a:bodyPr/>
                      <a:lstStyle/>
                      <a:p>
                        <a:pPr marL="0" marR="0" lvl="0" indent="0" algn="l" rtl="0">
                          <a:spcBef>
                            <a:spcPts val="0"/>
                          </a:spcBef>
                          <a:spcAft>
                            <a:spcPts val="0"/>
                          </a:spcAft>
                          <a:buNone/>
                        </a:pPr>
                        <a:r>
                          <a:rPr lang="en-US" sz="3200" dirty="0" smtClean="0"/>
                          <a:t>2.54%</a:t>
                        </a:r>
                        <a:endParaRPr sz="3200" dirty="0"/>
                      </a:p>
                    </a:txBody>
                    <a:tcPr marL="91450" marR="91450" marT="45725" marB="45725"/>
                  </a:tc>
                  <a:tc hMerge="1">
                    <a:txBody>
                      <a:bodyPr/>
                      <a:lstStyle/>
                      <a:p>
                        <a:endParaRPr lang="uk-UA"/>
                      </a:p>
                    </a:txBody>
                    <a:tcPr/>
                  </a:tc>
                  <a:tc gridSpan="2">
                    <a:txBody>
                      <a:bodyPr/>
                      <a:lstStyle/>
                      <a:p>
                        <a:pPr marL="0" marR="0" lvl="0" indent="0" algn="l" rtl="0">
                          <a:spcBef>
                            <a:spcPts val="0"/>
                          </a:spcBef>
                          <a:spcAft>
                            <a:spcPts val="0"/>
                          </a:spcAft>
                          <a:buNone/>
                        </a:pPr>
                        <a:r>
                          <a:rPr lang="en-US" sz="3200" dirty="0" smtClean="0"/>
                          <a:t>77.5%</a:t>
                        </a:r>
                        <a:endParaRPr sz="3200" dirty="0"/>
                      </a:p>
                    </a:txBody>
                    <a:tcPr marL="91450" marR="91450" marT="45725" marB="45725"/>
                  </a:tc>
                  <a:tc hMerge="1">
                    <a:txBody>
                      <a:bodyPr/>
                      <a:lstStyle/>
                      <a:p>
                        <a:pPr marL="0" marR="0" lvl="0" indent="0" algn="l" rtl="0">
                          <a:spcBef>
                            <a:spcPts val="0"/>
                          </a:spcBef>
                          <a:spcAft>
                            <a:spcPts val="0"/>
                          </a:spcAft>
                          <a:buNone/>
                        </a:pPr>
                        <a:endParaRPr sz="3200" dirty="0"/>
                      </a:p>
                    </a:txBody>
                    <a:tcPr marL="91450" marR="91450" marT="45725" marB="45725"/>
                  </a:tc>
                  <a:tc>
                    <a:txBody>
                      <a:bodyPr/>
                      <a:lstStyle/>
                      <a:p>
                        <a:pPr marL="0" marR="0" lvl="0" indent="0" algn="l" rtl="0">
                          <a:spcBef>
                            <a:spcPts val="0"/>
                          </a:spcBef>
                          <a:spcAft>
                            <a:spcPts val="0"/>
                          </a:spcAft>
                          <a:buNone/>
                        </a:pPr>
                        <a:r>
                          <a:rPr lang="en-US" sz="3200" dirty="0" smtClean="0"/>
                          <a:t>27.04%</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10.02%</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31.2%</a:t>
                        </a:r>
                        <a:endParaRPr sz="3200" dirty="0"/>
                      </a:p>
                    </a:txBody>
                    <a:tcPr marL="91450" marR="91450" marT="45725" marB="45725"/>
                  </a:tc>
                </a:tr>
                <a:tr h="550429">
                  <a:tc>
                    <a:txBody>
                      <a:bodyPr/>
                      <a:lstStyle/>
                      <a:p>
                        <a:pPr marL="0" marR="0" lvl="0" indent="0" algn="l" rtl="0">
                          <a:spcBef>
                            <a:spcPts val="0"/>
                          </a:spcBef>
                          <a:spcAft>
                            <a:spcPts val="0"/>
                          </a:spcAft>
                          <a:buNone/>
                        </a:pPr>
                        <a:r>
                          <a:rPr lang="en-US" sz="3200" dirty="0" err="1" smtClean="0"/>
                          <a:t>MiniCode</a:t>
                        </a:r>
                        <a:endParaRPr sz="3200" dirty="0"/>
                      </a:p>
                    </a:txBody>
                    <a:tcPr marL="91450" marR="91450" marT="45725" marB="45725"/>
                  </a:tc>
                  <a:tc gridSpan="2">
                    <a:txBody>
                      <a:bodyPr/>
                      <a:lstStyle/>
                      <a:p>
                        <a:pPr marL="0" marR="0" lvl="0" indent="0" algn="l" rtl="0">
                          <a:spcBef>
                            <a:spcPts val="0"/>
                          </a:spcBef>
                          <a:spcAft>
                            <a:spcPts val="0"/>
                          </a:spcAft>
                          <a:buNone/>
                        </a:pPr>
                        <a:r>
                          <a:rPr lang="en-US" sz="3200" dirty="0" smtClean="0"/>
                          <a:t>3.57%</a:t>
                        </a:r>
                        <a:endParaRPr sz="3200" dirty="0"/>
                      </a:p>
                    </a:txBody>
                    <a:tcPr marL="91450" marR="91450" marT="45725" marB="45725"/>
                  </a:tc>
                  <a:tc hMerge="1">
                    <a:txBody>
                      <a:bodyPr/>
                      <a:lstStyle/>
                      <a:p>
                        <a:endParaRPr lang="uk-UA"/>
                      </a:p>
                    </a:txBody>
                    <a:tcPr/>
                  </a:tc>
                  <a:tc gridSpan="2">
                    <a:txBody>
                      <a:bodyPr/>
                      <a:lstStyle/>
                      <a:p>
                        <a:pPr marL="0" marR="0" lvl="0" indent="0" algn="l" rtl="0">
                          <a:spcBef>
                            <a:spcPts val="0"/>
                          </a:spcBef>
                          <a:spcAft>
                            <a:spcPts val="0"/>
                          </a:spcAft>
                          <a:buNone/>
                        </a:pPr>
                        <a:r>
                          <a:rPr lang="en-US" sz="3200" dirty="0" smtClean="0"/>
                          <a:t>75.51%</a:t>
                        </a:r>
                        <a:endParaRPr sz="3200" dirty="0"/>
                      </a:p>
                    </a:txBody>
                    <a:tcPr marL="91450" marR="91450" marT="45725" marB="45725"/>
                  </a:tc>
                  <a:tc hMerge="1">
                    <a:txBody>
                      <a:bodyPr/>
                      <a:lstStyle/>
                      <a:p>
                        <a:pPr marL="0" marR="0" lvl="0" indent="0" algn="l" rtl="0">
                          <a:spcBef>
                            <a:spcPts val="0"/>
                          </a:spcBef>
                          <a:spcAft>
                            <a:spcPts val="0"/>
                          </a:spcAft>
                          <a:buNone/>
                        </a:pPr>
                        <a:endParaRPr sz="3200" dirty="0"/>
                      </a:p>
                    </a:txBody>
                    <a:tcPr marL="91450" marR="91450" marT="45725" marB="45725"/>
                  </a:tc>
                  <a:tc>
                    <a:txBody>
                      <a:bodyPr/>
                      <a:lstStyle/>
                      <a:p>
                        <a:pPr marL="0" marR="0" lvl="0" indent="0" algn="l" rtl="0">
                          <a:spcBef>
                            <a:spcPts val="0"/>
                          </a:spcBef>
                          <a:spcAft>
                            <a:spcPts val="0"/>
                          </a:spcAft>
                          <a:buNone/>
                        </a:pPr>
                        <a:r>
                          <a:rPr lang="en-US" sz="3200" dirty="0" smtClean="0"/>
                          <a:t>28.57%</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10.02%</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29.3%</a:t>
                        </a:r>
                        <a:endParaRPr sz="3200" dirty="0"/>
                      </a:p>
                    </a:txBody>
                    <a:tcPr marL="91450" marR="91450" marT="45725" marB="45725"/>
                  </a:tc>
                </a:tr>
                <a:tr h="550429">
                  <a:tc>
                    <a:txBody>
                      <a:bodyPr/>
                      <a:lstStyle/>
                      <a:p>
                        <a:pPr marL="0" marR="0" lvl="0" indent="0" algn="l" rtl="0">
                          <a:spcBef>
                            <a:spcPts val="0"/>
                          </a:spcBef>
                          <a:spcAft>
                            <a:spcPts val="0"/>
                          </a:spcAft>
                          <a:buNone/>
                        </a:pPr>
                        <a:endParaRPr sz="3200" dirty="0"/>
                      </a:p>
                    </a:txBody>
                    <a:tcPr marL="91450" marR="91450" marT="45725" marB="45725"/>
                  </a:tc>
                  <a:tc gridSpan="2">
                    <a:txBody>
                      <a:bodyPr/>
                      <a:lstStyle/>
                      <a:p>
                        <a:pPr marL="0" marR="0" lvl="0" indent="0" algn="l" rtl="0">
                          <a:spcBef>
                            <a:spcPts val="0"/>
                          </a:spcBef>
                          <a:spcAft>
                            <a:spcPts val="0"/>
                          </a:spcAft>
                          <a:buNone/>
                        </a:pPr>
                        <a:endParaRPr sz="3200" dirty="0"/>
                      </a:p>
                    </a:txBody>
                    <a:tcPr marL="91450" marR="91450" marT="45725" marB="45725"/>
                  </a:tc>
                  <a:tc hMerge="1">
                    <a:txBody>
                      <a:bodyPr/>
                      <a:lstStyle/>
                      <a:p>
                        <a:endParaRPr lang="uk-UA"/>
                      </a:p>
                    </a:txBody>
                    <a:tcPr/>
                  </a:tc>
                  <a:tc gridSpan="3">
                    <a:txBody>
                      <a:bodyPr/>
                      <a:lstStyle/>
                      <a:p>
                        <a:pPr marL="0" marR="0" lvl="0" indent="0" algn="l" rtl="0">
                          <a:spcBef>
                            <a:spcPts val="0"/>
                          </a:spcBef>
                          <a:spcAft>
                            <a:spcPts val="0"/>
                          </a:spcAft>
                          <a:buNone/>
                        </a:pPr>
                        <a:r>
                          <a:rPr lang="en-US" sz="3200" dirty="0" smtClean="0"/>
                          <a:t>     </a:t>
                        </a:r>
                        <a:r>
                          <a:rPr lang="en-US" sz="3200" dirty="0" err="1" smtClean="0"/>
                          <a:t>GitHub</a:t>
                        </a:r>
                        <a:r>
                          <a:rPr lang="en-US" sz="3200" dirty="0" smtClean="0"/>
                          <a:t> dataset</a:t>
                        </a:r>
                        <a:endParaRPr sz="3200" dirty="0"/>
                      </a:p>
                    </a:txBody>
                    <a:tcPr marL="91450" marR="91450" marT="45725" marB="45725"/>
                  </a:tc>
                  <a:tc hMerge="1">
                    <a:txBody>
                      <a:bodyPr/>
                      <a:lstStyle/>
                      <a:p>
                        <a:endParaRPr lang="uk-UA"/>
                      </a:p>
                    </a:txBody>
                    <a:tcPr/>
                  </a:tc>
                  <a:tc hMerge="1">
                    <a:txBody>
                      <a:bodyPr/>
                      <a:lstStyle/>
                      <a:p>
                        <a:endParaRPr lang="uk-UA"/>
                      </a:p>
                    </a:txBody>
                    <a:tcPr/>
                  </a:tc>
                  <a:tc>
                    <a:txBody>
                      <a:bodyPr/>
                      <a:lstStyle/>
                      <a:p>
                        <a:pPr marL="0" marR="0" lvl="0" indent="0" algn="l" rtl="0">
                          <a:spcBef>
                            <a:spcPts val="0"/>
                          </a:spcBef>
                          <a:spcAft>
                            <a:spcPts val="0"/>
                          </a:spcAft>
                          <a:buNone/>
                        </a:pPr>
                        <a:endParaRPr sz="3200" dirty="0"/>
                      </a:p>
                    </a:txBody>
                    <a:tcPr marL="91450" marR="91450" marT="45725" marB="45725"/>
                  </a:tc>
                  <a:tc>
                    <a:txBody>
                      <a:bodyPr/>
                      <a:lstStyle/>
                      <a:p>
                        <a:pPr marL="0" marR="0" lvl="0" indent="0" algn="l" rtl="0">
                          <a:spcBef>
                            <a:spcPts val="0"/>
                          </a:spcBef>
                          <a:spcAft>
                            <a:spcPts val="0"/>
                          </a:spcAft>
                          <a:buNone/>
                        </a:pPr>
                        <a:endParaRPr sz="3200" dirty="0"/>
                      </a:p>
                    </a:txBody>
                    <a:tcPr marL="91450" marR="91450" marT="45725" marB="45725"/>
                  </a:tc>
                </a:tr>
                <a:tr h="550429">
                  <a:tc>
                    <a:txBody>
                      <a:bodyPr/>
                      <a:lstStyle/>
                      <a:p>
                        <a:pPr marL="0" marR="0" lvl="0" indent="0" algn="l" rtl="0">
                          <a:spcBef>
                            <a:spcPts val="0"/>
                          </a:spcBef>
                          <a:spcAft>
                            <a:spcPts val="0"/>
                          </a:spcAft>
                          <a:buNone/>
                        </a:pPr>
                        <a:r>
                          <a:rPr lang="en-US" sz="3200" dirty="0" smtClean="0"/>
                          <a:t>Origin</a:t>
                        </a:r>
                        <a:endParaRPr sz="3200" dirty="0"/>
                      </a:p>
                    </a:txBody>
                    <a:tcPr marL="91450" marR="91450" marT="45725" marB="45725"/>
                  </a:tc>
                  <a:tc gridSpan="2">
                    <a:txBody>
                      <a:bodyPr/>
                      <a:lstStyle/>
                      <a:p>
                        <a:pPr marL="0" marR="0" lvl="0" indent="0" algn="l" rtl="0">
                          <a:spcBef>
                            <a:spcPts val="0"/>
                          </a:spcBef>
                          <a:spcAft>
                            <a:spcPts val="0"/>
                          </a:spcAft>
                          <a:buNone/>
                        </a:pPr>
                        <a:r>
                          <a:rPr lang="en-US" sz="3200" dirty="0" smtClean="0"/>
                          <a:t>42.28%</a:t>
                        </a:r>
                        <a:endParaRPr sz="3200" dirty="0"/>
                      </a:p>
                    </a:txBody>
                    <a:tcPr marL="91450" marR="91450" marT="45725" marB="45725"/>
                  </a:tc>
                  <a:tc hMerge="1">
                    <a:txBody>
                      <a:bodyPr/>
                      <a:lstStyle/>
                      <a:p>
                        <a:endParaRPr lang="uk-UA"/>
                      </a:p>
                    </a:txBody>
                    <a:tcPr/>
                  </a:tc>
                  <a:tc gridSpan="2">
                    <a:txBody>
                      <a:bodyPr/>
                      <a:lstStyle/>
                      <a:p>
                        <a:pPr marL="0" marR="0" lvl="0" indent="0" algn="l" rtl="0">
                          <a:spcBef>
                            <a:spcPts val="0"/>
                          </a:spcBef>
                          <a:spcAft>
                            <a:spcPts val="0"/>
                          </a:spcAft>
                          <a:buNone/>
                        </a:pPr>
                        <a:r>
                          <a:rPr lang="en-US" sz="3200" dirty="0" smtClean="0"/>
                          <a:t>60.16%</a:t>
                        </a:r>
                        <a:endParaRPr sz="3200" dirty="0"/>
                      </a:p>
                    </a:txBody>
                    <a:tcPr marL="91450" marR="91450" marT="45725" marB="45725"/>
                  </a:tc>
                  <a:tc hMerge="1">
                    <a:txBody>
                      <a:bodyPr/>
                      <a:lstStyle/>
                      <a:p>
                        <a:pPr marL="0" marR="0" lvl="0" indent="0" algn="l" rtl="0">
                          <a:spcBef>
                            <a:spcPts val="0"/>
                          </a:spcBef>
                          <a:spcAft>
                            <a:spcPts val="0"/>
                          </a:spcAft>
                          <a:buNone/>
                        </a:pPr>
                        <a:endParaRPr sz="3200" dirty="0"/>
                      </a:p>
                    </a:txBody>
                    <a:tcPr marL="91450" marR="91450" marT="45725" marB="45725"/>
                  </a:tc>
                  <a:tc>
                    <a:txBody>
                      <a:bodyPr/>
                      <a:lstStyle/>
                      <a:p>
                        <a:pPr marL="0" marR="0" lvl="0" indent="0" algn="l" rtl="0">
                          <a:spcBef>
                            <a:spcPts val="0"/>
                          </a:spcBef>
                          <a:spcAft>
                            <a:spcPts val="0"/>
                          </a:spcAft>
                          <a:buNone/>
                        </a:pPr>
                        <a:r>
                          <a:rPr lang="en-US" sz="3200" dirty="0" smtClean="0"/>
                          <a:t>58.94%</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48.37%</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65.85%</a:t>
                        </a:r>
                        <a:endParaRPr sz="3200" dirty="0"/>
                      </a:p>
                    </a:txBody>
                    <a:tcPr marL="91450" marR="91450" marT="45725" marB="45725"/>
                  </a:tc>
                </a:tr>
                <a:tr h="550429">
                  <a:tc>
                    <a:txBody>
                      <a:bodyPr/>
                      <a:lstStyle/>
                      <a:p>
                        <a:pPr marL="0" marR="0" lvl="0" indent="0" algn="l" rtl="0">
                          <a:spcBef>
                            <a:spcPts val="0"/>
                          </a:spcBef>
                          <a:spcAft>
                            <a:spcPts val="0"/>
                          </a:spcAft>
                          <a:buNone/>
                        </a:pPr>
                        <a:r>
                          <a:rPr lang="en-US" sz="3200" dirty="0" err="1" smtClean="0"/>
                          <a:t>HideByCosine</a:t>
                        </a:r>
                        <a:endParaRPr sz="3200" dirty="0"/>
                      </a:p>
                    </a:txBody>
                    <a:tcPr marL="91450" marR="91450" marT="45725" marB="45725"/>
                  </a:tc>
                  <a:tc gridSpan="2">
                    <a:txBody>
                      <a:bodyPr/>
                      <a:lstStyle/>
                      <a:p>
                        <a:pPr marL="0" marR="0" lvl="0" indent="0" algn="l" rtl="0">
                          <a:spcBef>
                            <a:spcPts val="0"/>
                          </a:spcBef>
                          <a:spcAft>
                            <a:spcPts val="0"/>
                          </a:spcAft>
                          <a:buNone/>
                        </a:pPr>
                        <a:r>
                          <a:rPr lang="en-US" sz="3200" dirty="0" smtClean="0"/>
                          <a:t>0%</a:t>
                        </a:r>
                        <a:endParaRPr sz="3200" dirty="0"/>
                      </a:p>
                    </a:txBody>
                    <a:tcPr marL="91450" marR="91450" marT="45725" marB="45725"/>
                  </a:tc>
                  <a:tc hMerge="1">
                    <a:txBody>
                      <a:bodyPr/>
                      <a:lstStyle/>
                      <a:p>
                        <a:endParaRPr lang="uk-UA"/>
                      </a:p>
                    </a:txBody>
                    <a:tcPr/>
                  </a:tc>
                  <a:tc gridSpan="2">
                    <a:txBody>
                      <a:bodyPr/>
                      <a:lstStyle/>
                      <a:p>
                        <a:pPr marL="0" marR="0" lvl="0" indent="0" algn="l" rtl="0">
                          <a:spcBef>
                            <a:spcPts val="0"/>
                          </a:spcBef>
                          <a:spcAft>
                            <a:spcPts val="0"/>
                          </a:spcAft>
                          <a:buNone/>
                        </a:pPr>
                        <a:r>
                          <a:rPr lang="en-US" sz="3200" dirty="0" smtClean="0"/>
                          <a:t>7.32%</a:t>
                        </a:r>
                        <a:endParaRPr sz="3200" dirty="0"/>
                      </a:p>
                    </a:txBody>
                    <a:tcPr marL="91450" marR="91450" marT="45725" marB="45725"/>
                  </a:tc>
                  <a:tc hMerge="1">
                    <a:txBody>
                      <a:bodyPr/>
                      <a:lstStyle/>
                      <a:p>
                        <a:pPr marL="0" marR="0" lvl="0" indent="0" algn="l" rtl="0">
                          <a:spcBef>
                            <a:spcPts val="0"/>
                          </a:spcBef>
                          <a:spcAft>
                            <a:spcPts val="0"/>
                          </a:spcAft>
                          <a:buNone/>
                        </a:pPr>
                        <a:endParaRPr sz="3200" dirty="0"/>
                      </a:p>
                    </a:txBody>
                    <a:tcPr marL="91450" marR="91450" marT="45725" marB="45725"/>
                  </a:tc>
                  <a:tc>
                    <a:txBody>
                      <a:bodyPr/>
                      <a:lstStyle/>
                      <a:p>
                        <a:pPr marL="0" marR="0" lvl="0" indent="0" algn="l" rtl="0">
                          <a:spcBef>
                            <a:spcPts val="0"/>
                          </a:spcBef>
                          <a:spcAft>
                            <a:spcPts val="0"/>
                          </a:spcAft>
                          <a:buNone/>
                        </a:pPr>
                        <a:r>
                          <a:rPr lang="en-US" sz="3200" dirty="0" smtClean="0"/>
                          <a:t>5.12%</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0%</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4.32%</a:t>
                        </a:r>
                        <a:endParaRPr sz="3200" dirty="0"/>
                      </a:p>
                    </a:txBody>
                    <a:tcPr marL="91450" marR="91450" marT="45725" marB="45725"/>
                  </a:tc>
                </a:tr>
                <a:tr h="550429">
                  <a:tc>
                    <a:txBody>
                      <a:bodyPr/>
                      <a:lstStyle/>
                      <a:p>
                        <a:pPr marL="0" marR="0" lvl="0" indent="0" algn="l" rtl="0">
                          <a:spcBef>
                            <a:spcPts val="0"/>
                          </a:spcBef>
                          <a:spcAft>
                            <a:spcPts val="0"/>
                          </a:spcAft>
                          <a:buNone/>
                        </a:pPr>
                        <a:r>
                          <a:rPr lang="en-US" sz="3200" dirty="0" err="1" smtClean="0"/>
                          <a:t>MaxiCode</a:t>
                        </a:r>
                        <a:endParaRPr sz="3200" dirty="0"/>
                      </a:p>
                    </a:txBody>
                    <a:tcPr marL="91450" marR="91450" marT="45725" marB="45725"/>
                  </a:tc>
                  <a:tc gridSpan="2">
                    <a:txBody>
                      <a:bodyPr/>
                      <a:lstStyle/>
                      <a:p>
                        <a:pPr marL="0" marR="0" lvl="0" indent="0" algn="l" rtl="0">
                          <a:spcBef>
                            <a:spcPts val="0"/>
                          </a:spcBef>
                          <a:spcAft>
                            <a:spcPts val="0"/>
                          </a:spcAft>
                          <a:buNone/>
                        </a:pPr>
                        <a:r>
                          <a:rPr lang="en-US" sz="3200" dirty="0" smtClean="0"/>
                          <a:t>0%</a:t>
                        </a:r>
                        <a:endParaRPr sz="3200" dirty="0"/>
                      </a:p>
                    </a:txBody>
                    <a:tcPr marL="91450" marR="91450" marT="45725" marB="45725"/>
                  </a:tc>
                  <a:tc hMerge="1">
                    <a:txBody>
                      <a:bodyPr/>
                      <a:lstStyle/>
                      <a:p>
                        <a:endParaRPr lang="uk-UA"/>
                      </a:p>
                    </a:txBody>
                    <a:tcPr/>
                  </a:tc>
                  <a:tc gridSpan="2">
                    <a:txBody>
                      <a:bodyPr/>
                      <a:lstStyle/>
                      <a:p>
                        <a:pPr marL="0" marR="0" lvl="0" indent="0" algn="l" rtl="0">
                          <a:spcBef>
                            <a:spcPts val="0"/>
                          </a:spcBef>
                          <a:spcAft>
                            <a:spcPts val="0"/>
                          </a:spcAft>
                          <a:buNone/>
                        </a:pPr>
                        <a:r>
                          <a:rPr lang="en-US" sz="3200" dirty="0" smtClean="0"/>
                          <a:t>4.32%</a:t>
                        </a:r>
                        <a:endParaRPr sz="3200" dirty="0"/>
                      </a:p>
                    </a:txBody>
                    <a:tcPr marL="91450" marR="91450" marT="45725" marB="45725"/>
                  </a:tc>
                  <a:tc hMerge="1">
                    <a:txBody>
                      <a:bodyPr/>
                      <a:lstStyle/>
                      <a:p>
                        <a:pPr marL="0" marR="0" lvl="0" indent="0" algn="l" rtl="0">
                          <a:spcBef>
                            <a:spcPts val="0"/>
                          </a:spcBef>
                          <a:spcAft>
                            <a:spcPts val="0"/>
                          </a:spcAft>
                          <a:buNone/>
                        </a:pPr>
                        <a:endParaRPr sz="3200" dirty="0"/>
                      </a:p>
                    </a:txBody>
                    <a:tcPr marL="91450" marR="91450" marT="45725" marB="45725"/>
                  </a:tc>
                  <a:tc>
                    <a:txBody>
                      <a:bodyPr/>
                      <a:lstStyle/>
                      <a:p>
                        <a:pPr marL="0" marR="0" lvl="0" indent="0" algn="l" rtl="0">
                          <a:spcBef>
                            <a:spcPts val="0"/>
                          </a:spcBef>
                          <a:spcAft>
                            <a:spcPts val="0"/>
                          </a:spcAft>
                          <a:buNone/>
                        </a:pPr>
                        <a:r>
                          <a:rPr lang="en-US" sz="3200" dirty="0" smtClean="0"/>
                          <a:t>5.12%</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0%</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6.32%</a:t>
                        </a:r>
                        <a:endParaRPr sz="3200" dirty="0"/>
                      </a:p>
                    </a:txBody>
                    <a:tcPr marL="91450" marR="91450" marT="45725" marB="45725"/>
                  </a:tc>
                </a:tr>
                <a:tr h="550429">
                  <a:tc>
                    <a:txBody>
                      <a:bodyPr/>
                      <a:lstStyle/>
                      <a:p>
                        <a:pPr marL="0" marR="0" lvl="0" indent="0" algn="l" rtl="0">
                          <a:spcBef>
                            <a:spcPts val="0"/>
                          </a:spcBef>
                          <a:spcAft>
                            <a:spcPts val="0"/>
                          </a:spcAft>
                          <a:buNone/>
                        </a:pPr>
                        <a:r>
                          <a:rPr lang="en-US" sz="3200" dirty="0" err="1" smtClean="0"/>
                          <a:t>MiniCode</a:t>
                        </a:r>
                        <a:endParaRPr sz="3200" dirty="0"/>
                      </a:p>
                    </a:txBody>
                    <a:tcPr marL="91450" marR="91450" marT="45725" marB="45725"/>
                  </a:tc>
                  <a:tc gridSpan="2">
                    <a:txBody>
                      <a:bodyPr/>
                      <a:lstStyle/>
                      <a:p>
                        <a:pPr marL="0" marR="0" lvl="0" indent="0" algn="l" rtl="0">
                          <a:spcBef>
                            <a:spcPts val="0"/>
                          </a:spcBef>
                          <a:spcAft>
                            <a:spcPts val="0"/>
                          </a:spcAft>
                          <a:buNone/>
                        </a:pPr>
                        <a:r>
                          <a:rPr lang="en-US" sz="3200" dirty="0" smtClean="0"/>
                          <a:t>0%</a:t>
                        </a:r>
                        <a:endParaRPr sz="3200" dirty="0"/>
                      </a:p>
                    </a:txBody>
                    <a:tcPr marL="91450" marR="91450" marT="45725" marB="45725"/>
                  </a:tc>
                  <a:tc hMerge="1">
                    <a:txBody>
                      <a:bodyPr/>
                      <a:lstStyle/>
                      <a:p>
                        <a:endParaRPr lang="uk-UA"/>
                      </a:p>
                    </a:txBody>
                    <a:tcPr/>
                  </a:tc>
                  <a:tc gridSpan="2">
                    <a:txBody>
                      <a:bodyPr/>
                      <a:lstStyle/>
                      <a:p>
                        <a:pPr marL="0" marR="0" lvl="0" indent="0" algn="l" rtl="0">
                          <a:spcBef>
                            <a:spcPts val="0"/>
                          </a:spcBef>
                          <a:spcAft>
                            <a:spcPts val="0"/>
                          </a:spcAft>
                          <a:buNone/>
                        </a:pPr>
                        <a:r>
                          <a:rPr lang="en-US" sz="3200" dirty="0" smtClean="0"/>
                          <a:t>7.32%</a:t>
                        </a:r>
                        <a:endParaRPr sz="3200" dirty="0"/>
                      </a:p>
                    </a:txBody>
                    <a:tcPr marL="91450" marR="91450" marT="45725" marB="45725"/>
                  </a:tc>
                  <a:tc hMerge="1">
                    <a:txBody>
                      <a:bodyPr/>
                      <a:lstStyle/>
                      <a:p>
                        <a:pPr marL="0" marR="0" lvl="0" indent="0" algn="l" rtl="0">
                          <a:spcBef>
                            <a:spcPts val="0"/>
                          </a:spcBef>
                          <a:spcAft>
                            <a:spcPts val="0"/>
                          </a:spcAft>
                          <a:buNone/>
                        </a:pPr>
                        <a:endParaRPr sz="3200" dirty="0"/>
                      </a:p>
                    </a:txBody>
                    <a:tcPr marL="91450" marR="91450" marT="45725" marB="45725"/>
                  </a:tc>
                  <a:tc>
                    <a:txBody>
                      <a:bodyPr/>
                      <a:lstStyle/>
                      <a:p>
                        <a:pPr marL="0" marR="0" lvl="0" indent="0" algn="l" rtl="0">
                          <a:spcBef>
                            <a:spcPts val="0"/>
                          </a:spcBef>
                          <a:spcAft>
                            <a:spcPts val="0"/>
                          </a:spcAft>
                          <a:buNone/>
                        </a:pPr>
                        <a:r>
                          <a:rPr lang="en-US" sz="3200" dirty="0" smtClean="0"/>
                          <a:t>7.32%</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2.43%</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6.32%</a:t>
                        </a:r>
                        <a:endParaRPr sz="3200" dirty="0"/>
                      </a:p>
                    </a:txBody>
                    <a:tcPr marL="91450" marR="91450" marT="45725" marB="45725"/>
                  </a:tc>
                </a:tr>
              </a:tbl>
            </a:graphicData>
          </a:graphic>
        </p:graphicFrame>
      </p:grpSp>
      <p:pic>
        <p:nvPicPr>
          <p:cNvPr id="39" name="Picture 1"/>
          <p:cNvPicPr>
            <a:picLocks noChangeAspect="1" noChangeArrowheads="1"/>
          </p:cNvPicPr>
          <p:nvPr/>
        </p:nvPicPr>
        <p:blipFill>
          <a:blip r:embed="rId6" cstate="print"/>
          <a:srcRect/>
          <a:stretch>
            <a:fillRect/>
          </a:stretch>
        </p:blipFill>
        <p:spPr bwMode="auto">
          <a:xfrm>
            <a:off x="18163827" y="9378851"/>
            <a:ext cx="12673408" cy="5570846"/>
          </a:xfrm>
          <a:prstGeom prst="rect">
            <a:avLst/>
          </a:prstGeom>
          <a:noFill/>
          <a:ln w="9525">
            <a:noFill/>
            <a:miter lim="800000"/>
            <a:headEnd/>
            <a:tailEnd/>
          </a:ln>
        </p:spPr>
      </p:pic>
      <p:sp>
        <p:nvSpPr>
          <p:cNvPr id="40" name="Shape 105"/>
          <p:cNvSpPr txBox="1"/>
          <p:nvPr/>
        </p:nvSpPr>
        <p:spPr>
          <a:xfrm>
            <a:off x="17299731" y="8658771"/>
            <a:ext cx="14707444" cy="864096"/>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4400" b="1" dirty="0" smtClean="0">
                <a:solidFill>
                  <a:schemeClr val="dk1"/>
                </a:solidFill>
              </a:rPr>
              <a:t>Feature selection levels in software authorship</a:t>
            </a:r>
            <a:endParaRPr sz="4400" b="1" i="0" u="none" strike="noStrike" cap="none" dirty="0">
              <a:solidFill>
                <a:schemeClr val="dk1"/>
              </a:solidFill>
              <a:latin typeface="Arial"/>
              <a:ea typeface="Arial"/>
              <a:cs typeface="Arial"/>
              <a:sym typeface="Arial"/>
            </a:endParaRPr>
          </a:p>
        </p:txBody>
      </p:sp>
      <p:graphicFrame>
        <p:nvGraphicFramePr>
          <p:cNvPr id="42" name="Shape 116"/>
          <p:cNvGraphicFramePr/>
          <p:nvPr/>
        </p:nvGraphicFramePr>
        <p:xfrm>
          <a:off x="521867" y="20233933"/>
          <a:ext cx="15625736" cy="10835702"/>
        </p:xfrm>
        <a:graphic>
          <a:graphicData uri="http://schemas.openxmlformats.org/drawingml/2006/table">
            <a:tbl>
              <a:tblPr firstRow="1" bandRow="1">
                <a:tableStyleId>{9D7B26C5-4107-4FEC-AEDC-1716B250A1EF}</a:tableStyleId>
              </a:tblPr>
              <a:tblGrid>
                <a:gridCol w="2678697"/>
                <a:gridCol w="1512300"/>
                <a:gridCol w="1761665"/>
                <a:gridCol w="967308"/>
                <a:gridCol w="1636982"/>
                <a:gridCol w="1116124"/>
                <a:gridCol w="967308"/>
                <a:gridCol w="1413757"/>
                <a:gridCol w="1555371"/>
                <a:gridCol w="2016224"/>
              </a:tblGrid>
              <a:tr h="1368219">
                <a:tc>
                  <a:txBody>
                    <a:bodyPr/>
                    <a:lstStyle/>
                    <a:p>
                      <a:pPr marL="0" marR="0" lvl="0" indent="0" algn="l" rtl="0">
                        <a:spcBef>
                          <a:spcPts val="0"/>
                        </a:spcBef>
                        <a:spcAft>
                          <a:spcPts val="0"/>
                        </a:spcAft>
                        <a:buNone/>
                      </a:pPr>
                      <a:r>
                        <a:rPr lang="en-US" sz="3200" dirty="0" smtClean="0"/>
                        <a:t>Feature</a:t>
                      </a:r>
                      <a:r>
                        <a:rPr lang="en-US" sz="3200" baseline="0" dirty="0" smtClean="0"/>
                        <a:t> set</a:t>
                      </a:r>
                      <a:endParaRPr lang="en-US" sz="3200" dirty="0" smtClean="0"/>
                    </a:p>
                  </a:txBody>
                  <a:tcPr marL="91450" marR="91450" marT="45725" marB="45725"/>
                </a:tc>
                <a:tc>
                  <a:txBody>
                    <a:bodyPr/>
                    <a:lstStyle/>
                    <a:p>
                      <a:pPr marL="0" marR="0" lvl="0" indent="0" algn="l" rtl="0">
                        <a:spcBef>
                          <a:spcPts val="0"/>
                        </a:spcBef>
                        <a:spcAft>
                          <a:spcPts val="0"/>
                        </a:spcAft>
                        <a:buNone/>
                      </a:pPr>
                      <a:r>
                        <a:rPr lang="en-US" sz="3200" dirty="0" smtClean="0"/>
                        <a:t>Num. of author</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Sample/ author</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L</a:t>
                      </a:r>
                    </a:p>
                    <a:p>
                      <a:pPr marL="0" marR="0" lvl="0" indent="0" algn="l" rtl="0">
                        <a:spcBef>
                          <a:spcPts val="0"/>
                        </a:spcBef>
                        <a:spcAft>
                          <a:spcPts val="0"/>
                        </a:spcAft>
                        <a:buNone/>
                      </a:pPr>
                      <a:r>
                        <a:rPr lang="en-US" sz="3200" dirty="0" smtClean="0"/>
                        <a:t>O</a:t>
                      </a:r>
                    </a:p>
                    <a:p>
                      <a:pPr marL="0" marR="0" lvl="0" indent="0" algn="l" rtl="0">
                        <a:spcBef>
                          <a:spcPts val="0"/>
                        </a:spcBef>
                        <a:spcAft>
                          <a:spcPts val="0"/>
                        </a:spcAft>
                        <a:buNone/>
                      </a:pPr>
                      <a:r>
                        <a:rPr lang="en-US" sz="3200" dirty="0" smtClean="0"/>
                        <a:t>C</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Total</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info-gain</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Layout</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Lexical</a:t>
                      </a:r>
                      <a:endParaRPr sz="3200" dirty="0"/>
                    </a:p>
                  </a:txBody>
                  <a:tcPr marL="91450" marR="91450" marT="45725" marB="45725"/>
                </a:tc>
                <a:tc>
                  <a:txBody>
                    <a:bodyPr/>
                    <a:lstStyle/>
                    <a:p>
                      <a:pPr marL="0" marR="0" lvl="0" indent="0" algn="l" rtl="0">
                        <a:spcBef>
                          <a:spcPts val="0"/>
                        </a:spcBef>
                        <a:spcAft>
                          <a:spcPts val="0"/>
                        </a:spcAft>
                        <a:buNone/>
                      </a:pPr>
                      <a:r>
                        <a:rPr lang="en-US" sz="3200" dirty="0" err="1" smtClean="0"/>
                        <a:t>Synta</a:t>
                      </a:r>
                      <a:endParaRPr lang="en-US" sz="3200" dirty="0" smtClean="0"/>
                    </a:p>
                    <a:p>
                      <a:pPr marL="0" marR="0" lvl="0" indent="0" algn="l" rtl="0">
                        <a:spcBef>
                          <a:spcPts val="0"/>
                        </a:spcBef>
                        <a:spcAft>
                          <a:spcPts val="0"/>
                        </a:spcAft>
                        <a:buNone/>
                      </a:pPr>
                      <a:r>
                        <a:rPr lang="en-US" sz="3200" dirty="0" err="1" smtClean="0"/>
                        <a:t>ctic</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Accuracy                 </a:t>
                      </a:r>
                      <a:endParaRPr sz="3200" dirty="0"/>
                    </a:p>
                  </a:txBody>
                  <a:tcPr marL="91450" marR="91450" marT="45725" marB="45725"/>
                </a:tc>
              </a:tr>
              <a:tr h="509734">
                <a:tc gridSpan="8">
                  <a:txBody>
                    <a:bodyPr/>
                    <a:lstStyle/>
                    <a:p>
                      <a:pPr marL="0" marR="0" lvl="0" indent="0" algn="l" rtl="0">
                        <a:spcBef>
                          <a:spcPts val="0"/>
                        </a:spcBef>
                        <a:spcAft>
                          <a:spcPts val="0"/>
                        </a:spcAft>
                        <a:buNone/>
                      </a:pPr>
                      <a:r>
                        <a:rPr lang="en-US" sz="3200" dirty="0" smtClean="0"/>
                        <a:t>                                                        Original work</a:t>
                      </a:r>
                      <a:endParaRPr sz="3200" dirty="0"/>
                    </a:p>
                  </a:txBody>
                  <a:tcPr marL="91450" marR="91450" marT="45725" marB="45725"/>
                </a:tc>
                <a:tc hMerge="1">
                  <a:txBody>
                    <a:bodyPr/>
                    <a:lstStyle/>
                    <a:p>
                      <a:pPr marL="0" marR="0" lvl="0" indent="0" algn="l" rtl="0">
                        <a:spcBef>
                          <a:spcPts val="0"/>
                        </a:spcBef>
                        <a:spcAft>
                          <a:spcPts val="0"/>
                        </a:spcAft>
                        <a:buNone/>
                      </a:pPr>
                      <a:endParaRPr sz="3200" dirty="0"/>
                    </a:p>
                  </a:txBody>
                  <a:tcPr marL="91450" marR="91450"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l" rtl="0">
                        <a:spcBef>
                          <a:spcPts val="0"/>
                        </a:spcBef>
                        <a:spcAft>
                          <a:spcPts val="0"/>
                        </a:spcAft>
                        <a:buNone/>
                      </a:pPr>
                      <a:endParaRPr sz="3200" dirty="0"/>
                    </a:p>
                  </a:txBody>
                  <a:tcPr marL="91450" marR="91450"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l" rtl="0">
                        <a:spcBef>
                          <a:spcPts val="0"/>
                        </a:spcBef>
                        <a:spcAft>
                          <a:spcPts val="0"/>
                        </a:spcAft>
                        <a:buNone/>
                      </a:pPr>
                      <a:endParaRPr sz="3200" dirty="0"/>
                    </a:p>
                  </a:txBody>
                  <a:tcPr marL="91450" marR="91450"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l" rtl="0">
                        <a:spcBef>
                          <a:spcPts val="0"/>
                        </a:spcBef>
                        <a:spcAft>
                          <a:spcPts val="0"/>
                        </a:spcAft>
                        <a:buNone/>
                      </a:pPr>
                      <a:endParaRPr sz="3200" dirty="0"/>
                    </a:p>
                  </a:txBody>
                  <a:tcPr marL="91450" marR="91450"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l" rtl="0">
                        <a:spcBef>
                          <a:spcPts val="0"/>
                        </a:spcBef>
                        <a:spcAft>
                          <a:spcPts val="0"/>
                        </a:spcAft>
                        <a:buNone/>
                      </a:pPr>
                      <a:endParaRPr sz="3200" dirty="0"/>
                    </a:p>
                  </a:txBody>
                  <a:tcPr marL="91450" marR="91450"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l" rtl="0">
                        <a:spcBef>
                          <a:spcPts val="0"/>
                        </a:spcBef>
                        <a:spcAft>
                          <a:spcPts val="0"/>
                        </a:spcAft>
                        <a:buNone/>
                      </a:pPr>
                      <a:endParaRPr sz="3200" dirty="0"/>
                    </a:p>
                  </a:txBody>
                  <a:tcPr marL="91450" marR="91450"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l" rtl="0">
                        <a:spcBef>
                          <a:spcPts val="0"/>
                        </a:spcBef>
                        <a:spcAft>
                          <a:spcPts val="0"/>
                        </a:spcAft>
                        <a:buNone/>
                      </a:pPr>
                      <a:endParaRPr sz="3200" dirty="0"/>
                    </a:p>
                  </a:txBody>
                  <a:tcPr marL="91450" marR="91450"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rtl="0">
                        <a:spcBef>
                          <a:spcPts val="0"/>
                        </a:spcBef>
                        <a:spcAft>
                          <a:spcPts val="0"/>
                        </a:spcAft>
                        <a:buNone/>
                      </a:pPr>
                      <a:endParaRPr sz="3200" dirty="0"/>
                    </a:p>
                  </a:txBody>
                  <a:tcPr marL="91450" marR="91450" marT="45725" marB="45725"/>
                </a:tc>
                <a:tc>
                  <a:txBody>
                    <a:bodyPr/>
                    <a:lstStyle/>
                    <a:p>
                      <a:pPr marL="0" marR="0" lvl="0" indent="0" algn="l" rtl="0">
                        <a:spcBef>
                          <a:spcPts val="0"/>
                        </a:spcBef>
                        <a:spcAft>
                          <a:spcPts val="0"/>
                        </a:spcAft>
                        <a:buNone/>
                      </a:pPr>
                      <a:endParaRPr sz="3200" dirty="0"/>
                    </a:p>
                  </a:txBody>
                  <a:tcPr marL="91450" marR="91450" marT="45725" marB="45725"/>
                </a:tc>
              </a:tr>
              <a:tr h="509734">
                <a:tc>
                  <a:txBody>
                    <a:bodyPr/>
                    <a:lstStyle/>
                    <a:p>
                      <a:pPr marL="0" marR="0" lvl="0" indent="0" algn="l" rtl="0">
                        <a:spcBef>
                          <a:spcPts val="0"/>
                        </a:spcBef>
                        <a:spcAft>
                          <a:spcPts val="0"/>
                        </a:spcAft>
                        <a:buNone/>
                      </a:pPr>
                      <a:r>
                        <a:rPr lang="en-US" sz="3200" dirty="0" smtClean="0"/>
                        <a:t>Ding</a:t>
                      </a:r>
                      <a:r>
                        <a:rPr lang="en-US" sz="3200" baseline="0" dirty="0" smtClean="0"/>
                        <a:t> [25]</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76</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6</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250</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56</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16</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40</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0</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74.83%</a:t>
                      </a:r>
                      <a:endParaRPr sz="3200" dirty="0"/>
                    </a:p>
                  </a:txBody>
                  <a:tcPr marL="91450" marR="91450" marT="45725" marB="45725"/>
                </a:tc>
              </a:tr>
              <a:tr h="584174">
                <a:tc>
                  <a:txBody>
                    <a:bodyPr/>
                    <a:lstStyle/>
                    <a:p>
                      <a:pPr marL="0" marR="0" lvl="0" indent="0" algn="l" rtl="0">
                        <a:spcBef>
                          <a:spcPts val="0"/>
                        </a:spcBef>
                        <a:spcAft>
                          <a:spcPts val="0"/>
                        </a:spcAft>
                        <a:buNone/>
                      </a:pPr>
                      <a:r>
                        <a:rPr lang="en-US" sz="3200" dirty="0" err="1" smtClean="0"/>
                        <a:t>Caliskan</a:t>
                      </a:r>
                      <a:r>
                        <a:rPr lang="en-US" sz="3200" baseline="0" dirty="0" smtClean="0"/>
                        <a:t> [25]</a:t>
                      </a:r>
                      <a:endParaRPr sz="3200" dirty="0"/>
                    </a:p>
                  </a:txBody>
                  <a:tcPr marL="91450" marR="91450" marT="45725" marB="45725"/>
                </a:tc>
                <a:tc>
                  <a:txBody>
                    <a:bodyPr/>
                    <a:lstStyle/>
                    <a:p>
                      <a:r>
                        <a:rPr lang="en-US" sz="3200" dirty="0" smtClean="0"/>
                        <a:t>250</a:t>
                      </a:r>
                      <a:endParaRPr lang="uk-UA" sz="3200" dirty="0"/>
                    </a:p>
                  </a:txBody>
                  <a:tcPr marL="91450" marR="91450" marT="45725" marB="45725"/>
                </a:tc>
                <a:tc>
                  <a:txBody>
                    <a:bodyPr/>
                    <a:lstStyle/>
                    <a:p>
                      <a:r>
                        <a:rPr lang="en-US" sz="3200" dirty="0" smtClean="0"/>
                        <a:t>9</a:t>
                      </a:r>
                      <a:endParaRPr lang="uk-UA" sz="3200" dirty="0"/>
                    </a:p>
                  </a:txBody>
                  <a:tcPr marL="91450" marR="91450" marT="45725" marB="45725"/>
                </a:tc>
                <a:tc>
                  <a:txBody>
                    <a:bodyPr/>
                    <a:lstStyle/>
                    <a:p>
                      <a:r>
                        <a:rPr lang="en-US" sz="3200" dirty="0" smtClean="0"/>
                        <a:t>70</a:t>
                      </a:r>
                      <a:endParaRPr lang="uk-UA" sz="3200" dirty="0"/>
                    </a:p>
                  </a:txBody>
                  <a:tcPr marL="91450" marR="91450" marT="45725" marB="45725"/>
                </a:tc>
                <a:tc>
                  <a:txBody>
                    <a:bodyPr/>
                    <a:lstStyle/>
                    <a:p>
                      <a:r>
                        <a:rPr lang="en-US" sz="3200" dirty="0" smtClean="0"/>
                        <a:t>120000</a:t>
                      </a:r>
                      <a:endParaRPr lang="uk-UA" sz="3200" dirty="0"/>
                    </a:p>
                  </a:txBody>
                  <a:tcPr marL="91450" marR="91450" marT="45725" marB="45725"/>
                </a:tc>
                <a:tc>
                  <a:txBody>
                    <a:bodyPr/>
                    <a:lstStyle/>
                    <a:p>
                      <a:r>
                        <a:rPr lang="en-US" sz="3200" dirty="0" smtClean="0"/>
                        <a:t>928</a:t>
                      </a:r>
                      <a:endParaRPr lang="uk-UA" sz="3200" dirty="0"/>
                    </a:p>
                  </a:txBody>
                  <a:tcPr marL="91450" marR="91450" marT="45725" marB="45725"/>
                </a:tc>
                <a:tc>
                  <a:txBody>
                    <a:bodyPr/>
                    <a:lstStyle/>
                    <a:p>
                      <a:r>
                        <a:rPr lang="en-US" sz="3200" dirty="0" smtClean="0"/>
                        <a:t>6</a:t>
                      </a:r>
                      <a:endParaRPr lang="uk-UA" sz="3200" dirty="0"/>
                    </a:p>
                  </a:txBody>
                  <a:tcPr marL="91450" marR="91450" marT="45725" marB="45725"/>
                </a:tc>
                <a:tc>
                  <a:txBody>
                    <a:bodyPr/>
                    <a:lstStyle/>
                    <a:p>
                      <a:r>
                        <a:rPr lang="en-US" sz="3200" dirty="0" smtClean="0"/>
                        <a:t>52797</a:t>
                      </a:r>
                      <a:endParaRPr lang="uk-UA" sz="3200" dirty="0"/>
                    </a:p>
                  </a:txBody>
                  <a:tcPr marL="91450" marR="91450" marT="45725" marB="45725"/>
                </a:tc>
                <a:tc>
                  <a:txBody>
                    <a:bodyPr/>
                    <a:lstStyle/>
                    <a:p>
                      <a:r>
                        <a:rPr lang="en-US" sz="3200" dirty="0" smtClean="0"/>
                        <a:t>67197</a:t>
                      </a:r>
                      <a:endParaRPr lang="uk-UA" sz="3200" dirty="0"/>
                    </a:p>
                  </a:txBody>
                  <a:tcPr marL="91450" marR="91450" marT="45725" marB="45725"/>
                </a:tc>
                <a:tc>
                  <a:txBody>
                    <a:bodyPr/>
                    <a:lstStyle/>
                    <a:p>
                      <a:r>
                        <a:rPr lang="en-US" sz="3200" dirty="0" smtClean="0"/>
                        <a:t>96.83%</a:t>
                      </a:r>
                      <a:endParaRPr lang="uk-UA" sz="3200" dirty="0"/>
                    </a:p>
                  </a:txBody>
                  <a:tcPr marL="91450" marR="91450" marT="45725" marB="45725"/>
                </a:tc>
              </a:tr>
              <a:tr h="509734">
                <a:tc>
                  <a:txBody>
                    <a:bodyPr/>
                    <a:lstStyle/>
                    <a:p>
                      <a:pPr marL="0" marR="0" lvl="0" indent="0" algn="l" rtl="0">
                        <a:spcBef>
                          <a:spcPts val="0"/>
                        </a:spcBef>
                        <a:spcAft>
                          <a:spcPts val="0"/>
                        </a:spcAft>
                        <a:buNone/>
                      </a:pPr>
                      <a:r>
                        <a:rPr lang="en-US" sz="3200" dirty="0" err="1" smtClean="0"/>
                        <a:t>Caliskan</a:t>
                      </a:r>
                      <a:r>
                        <a:rPr lang="en-US" sz="3200" baseline="0" dirty="0" smtClean="0"/>
                        <a:t> [6]</a:t>
                      </a:r>
                      <a:endParaRPr sz="3200" dirty="0"/>
                    </a:p>
                  </a:txBody>
                  <a:tcPr marL="91450" marR="91450" marT="45725" marB="45725"/>
                </a:tc>
                <a:tc>
                  <a:txBody>
                    <a:bodyPr/>
                    <a:lstStyle/>
                    <a:p>
                      <a:r>
                        <a:rPr lang="en-US" sz="3200" dirty="0" smtClean="0"/>
                        <a:t>62</a:t>
                      </a:r>
                      <a:endParaRPr lang="uk-UA" sz="3200" dirty="0"/>
                    </a:p>
                  </a:txBody>
                  <a:tcPr marL="91450" marR="91450" marT="45725" marB="45725"/>
                </a:tc>
                <a:tc>
                  <a:txBody>
                    <a:bodyPr/>
                    <a:lstStyle/>
                    <a:p>
                      <a:r>
                        <a:rPr lang="en-US" sz="3200" dirty="0" smtClean="0"/>
                        <a:t>4</a:t>
                      </a:r>
                      <a:endParaRPr lang="uk-UA" sz="3200" dirty="0"/>
                    </a:p>
                  </a:txBody>
                  <a:tcPr marL="91450" marR="91450" marT="45725" marB="45725"/>
                </a:tc>
                <a:tc>
                  <a:txBody>
                    <a:bodyPr/>
                    <a:lstStyle/>
                    <a:p>
                      <a:r>
                        <a:rPr lang="en-US" sz="3200" dirty="0" smtClean="0"/>
                        <a:t>70</a:t>
                      </a:r>
                      <a:endParaRPr lang="uk-UA" sz="3200" dirty="0"/>
                    </a:p>
                  </a:txBody>
                  <a:tcPr marL="91450" marR="91450" marT="45725" marB="45725"/>
                </a:tc>
                <a:tc>
                  <a:txBody>
                    <a:bodyPr/>
                    <a:lstStyle/>
                    <a:p>
                      <a:r>
                        <a:rPr lang="en-US" sz="3200" dirty="0" smtClean="0"/>
                        <a:t>-</a:t>
                      </a:r>
                      <a:endParaRPr lang="uk-UA" sz="3200" dirty="0"/>
                    </a:p>
                  </a:txBody>
                  <a:tcPr marL="91450" marR="91450" marT="45725" marB="45725"/>
                </a:tc>
                <a:tc>
                  <a:txBody>
                    <a:bodyPr/>
                    <a:lstStyle/>
                    <a:p>
                      <a:r>
                        <a:rPr lang="en-US" sz="3200" dirty="0" smtClean="0"/>
                        <a:t>-</a:t>
                      </a:r>
                      <a:endParaRPr lang="uk-UA" sz="3200" dirty="0"/>
                    </a:p>
                  </a:txBody>
                  <a:tcPr marL="91450" marR="91450" marT="45725" marB="45725"/>
                </a:tc>
                <a:tc>
                  <a:txBody>
                    <a:bodyPr/>
                    <a:lstStyle/>
                    <a:p>
                      <a:r>
                        <a:rPr lang="en-US" sz="3200" dirty="0" smtClean="0"/>
                        <a:t>-</a:t>
                      </a:r>
                      <a:endParaRPr lang="uk-UA" sz="3200" dirty="0"/>
                    </a:p>
                  </a:txBody>
                  <a:tcPr marL="91450" marR="91450" marT="45725" marB="45725"/>
                </a:tc>
                <a:tc>
                  <a:txBody>
                    <a:bodyPr/>
                    <a:lstStyle/>
                    <a:p>
                      <a:r>
                        <a:rPr lang="en-US" sz="3200" dirty="0" smtClean="0"/>
                        <a:t>-</a:t>
                      </a:r>
                      <a:endParaRPr lang="uk-UA" sz="3200" dirty="0"/>
                    </a:p>
                  </a:txBody>
                  <a:tcPr marL="91450" marR="91450" marT="45725" marB="45725"/>
                </a:tc>
                <a:tc>
                  <a:txBody>
                    <a:bodyPr/>
                    <a:lstStyle/>
                    <a:p>
                      <a:r>
                        <a:rPr lang="en-US" sz="3200" dirty="0" smtClean="0"/>
                        <a:t>-</a:t>
                      </a:r>
                      <a:endParaRPr lang="uk-UA" sz="3200" dirty="0"/>
                    </a:p>
                  </a:txBody>
                  <a:tcPr marL="91450" marR="91450" marT="45725" marB="45725"/>
                </a:tc>
                <a:tc>
                  <a:txBody>
                    <a:bodyPr/>
                    <a:lstStyle/>
                    <a:p>
                      <a:r>
                        <a:rPr lang="en-US" sz="3200" dirty="0" smtClean="0"/>
                        <a:t>97%</a:t>
                      </a:r>
                      <a:endParaRPr lang="uk-UA" sz="3200" dirty="0"/>
                    </a:p>
                  </a:txBody>
                  <a:tcPr marL="91450" marR="91450" marT="45725" marB="45725"/>
                </a:tc>
              </a:tr>
              <a:tr h="509734">
                <a:tc>
                  <a:txBody>
                    <a:bodyPr/>
                    <a:lstStyle/>
                    <a:p>
                      <a:pPr marL="0" marR="0" lvl="0" indent="0" algn="l" rtl="0">
                        <a:spcBef>
                          <a:spcPts val="0"/>
                        </a:spcBef>
                        <a:spcAft>
                          <a:spcPts val="0"/>
                        </a:spcAft>
                        <a:buNone/>
                      </a:pPr>
                      <a:endParaRPr sz="3200" dirty="0"/>
                    </a:p>
                  </a:txBody>
                  <a:tcPr marL="91450" marR="91450" marT="45725" marB="45725"/>
                </a:tc>
                <a:tc gridSpan="9">
                  <a:txBody>
                    <a:bodyPr/>
                    <a:lstStyle/>
                    <a:p>
                      <a:pPr marL="0" marR="0" lvl="0" indent="0" algn="l" rtl="0">
                        <a:spcBef>
                          <a:spcPts val="0"/>
                        </a:spcBef>
                        <a:spcAft>
                          <a:spcPts val="0"/>
                        </a:spcAft>
                        <a:buNone/>
                      </a:pPr>
                      <a:r>
                        <a:rPr lang="en-US" sz="3200" dirty="0" smtClean="0"/>
                        <a:t>                          </a:t>
                      </a:r>
                      <a:r>
                        <a:rPr lang="en-US" sz="3200" dirty="0" err="1" smtClean="0"/>
                        <a:t>GoogleCodeJam</a:t>
                      </a:r>
                      <a:r>
                        <a:rPr lang="en-US" sz="3200" baseline="0" dirty="0" smtClean="0"/>
                        <a:t> dataset</a:t>
                      </a:r>
                      <a:endParaRPr sz="3200" dirty="0"/>
                    </a:p>
                  </a:txBody>
                  <a:tcPr marL="91450" marR="91450" marT="45725" marB="45725"/>
                </a:tc>
                <a:tc hMerge="1">
                  <a:txBody>
                    <a:bodyPr/>
                    <a:lstStyle/>
                    <a:p>
                      <a:pPr marL="0" marR="0" lvl="0" indent="0" algn="l" rtl="0">
                        <a:spcBef>
                          <a:spcPts val="0"/>
                        </a:spcBef>
                        <a:spcAft>
                          <a:spcPts val="0"/>
                        </a:spcAft>
                        <a:buNone/>
                      </a:pPr>
                      <a:endParaRPr sz="3200" dirty="0"/>
                    </a:p>
                  </a:txBody>
                  <a:tcPr marL="91450" marR="91450"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l" rtl="0">
                        <a:spcBef>
                          <a:spcPts val="0"/>
                        </a:spcBef>
                        <a:spcAft>
                          <a:spcPts val="0"/>
                        </a:spcAft>
                        <a:buNone/>
                      </a:pPr>
                      <a:endParaRPr sz="3200" dirty="0"/>
                    </a:p>
                  </a:txBody>
                  <a:tcPr marL="91450" marR="91450"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l" rtl="0">
                        <a:spcBef>
                          <a:spcPts val="0"/>
                        </a:spcBef>
                        <a:spcAft>
                          <a:spcPts val="0"/>
                        </a:spcAft>
                        <a:buNone/>
                      </a:pPr>
                      <a:endParaRPr sz="3200" dirty="0"/>
                    </a:p>
                  </a:txBody>
                  <a:tcPr marL="91450" marR="91450"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l" rtl="0">
                        <a:spcBef>
                          <a:spcPts val="0"/>
                        </a:spcBef>
                        <a:spcAft>
                          <a:spcPts val="0"/>
                        </a:spcAft>
                        <a:buNone/>
                      </a:pPr>
                      <a:endParaRPr sz="3200" dirty="0"/>
                    </a:p>
                  </a:txBody>
                  <a:tcPr marL="91450" marR="91450"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l" rtl="0">
                        <a:spcBef>
                          <a:spcPts val="0"/>
                        </a:spcBef>
                        <a:spcAft>
                          <a:spcPts val="0"/>
                        </a:spcAft>
                        <a:buNone/>
                      </a:pPr>
                      <a:endParaRPr sz="3200" dirty="0"/>
                    </a:p>
                  </a:txBody>
                  <a:tcPr marL="91450" marR="91450"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l" rtl="0">
                        <a:spcBef>
                          <a:spcPts val="0"/>
                        </a:spcBef>
                        <a:spcAft>
                          <a:spcPts val="0"/>
                        </a:spcAft>
                        <a:buNone/>
                      </a:pPr>
                      <a:endParaRPr sz="3200" dirty="0"/>
                    </a:p>
                  </a:txBody>
                  <a:tcPr marL="91450" marR="91450"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l" rtl="0">
                        <a:spcBef>
                          <a:spcPts val="0"/>
                        </a:spcBef>
                        <a:spcAft>
                          <a:spcPts val="0"/>
                        </a:spcAft>
                        <a:buNone/>
                      </a:pPr>
                      <a:endParaRPr sz="3200" dirty="0"/>
                    </a:p>
                  </a:txBody>
                  <a:tcPr marL="91450" marR="91450"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l" rtl="0">
                        <a:spcBef>
                          <a:spcPts val="0"/>
                        </a:spcBef>
                        <a:spcAft>
                          <a:spcPts val="0"/>
                        </a:spcAft>
                        <a:buNone/>
                      </a:pPr>
                      <a:endParaRPr sz="3200" dirty="0"/>
                    </a:p>
                  </a:txBody>
                  <a:tcPr marL="91450" marR="91450"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509734">
                <a:tc>
                  <a:txBody>
                    <a:bodyPr/>
                    <a:lstStyle/>
                    <a:p>
                      <a:pPr marL="0" marR="0" lvl="0" indent="0" algn="l" rtl="0">
                        <a:spcBef>
                          <a:spcPts val="0"/>
                        </a:spcBef>
                        <a:spcAft>
                          <a:spcPts val="0"/>
                        </a:spcAft>
                        <a:buNone/>
                      </a:pPr>
                      <a:r>
                        <a:rPr lang="en-US" sz="3200" dirty="0" smtClean="0"/>
                        <a:t>Ding</a:t>
                      </a:r>
                      <a:r>
                        <a:rPr lang="en-US" sz="3200" baseline="0" dirty="0" smtClean="0"/>
                        <a:t> [25]</a:t>
                      </a:r>
                      <a:endParaRPr sz="3200" dirty="0"/>
                    </a:p>
                  </a:txBody>
                  <a:tcPr marL="91450" marR="91450" marT="45725" marB="45725"/>
                </a:tc>
                <a:tc>
                  <a:txBody>
                    <a:bodyPr/>
                    <a:lstStyle/>
                    <a:p>
                      <a:r>
                        <a:rPr lang="en-US" sz="3200" dirty="0" smtClean="0"/>
                        <a:t>49</a:t>
                      </a:r>
                      <a:endParaRPr lang="uk-UA" sz="3200" dirty="0"/>
                    </a:p>
                  </a:txBody>
                  <a:tcPr marL="91450" marR="91450" marT="45725" marB="45725"/>
                </a:tc>
                <a:tc>
                  <a:txBody>
                    <a:bodyPr/>
                    <a:lstStyle/>
                    <a:p>
                      <a:r>
                        <a:rPr lang="en-US" sz="3200" dirty="0" smtClean="0"/>
                        <a:t>4</a:t>
                      </a:r>
                      <a:endParaRPr lang="uk-UA" sz="3200" dirty="0"/>
                    </a:p>
                  </a:txBody>
                  <a:tcPr marL="91450" marR="91450" marT="45725" marB="45725"/>
                </a:tc>
                <a:tc>
                  <a:txBody>
                    <a:bodyPr/>
                    <a:lstStyle/>
                    <a:p>
                      <a:r>
                        <a:rPr lang="en-US" sz="3200" dirty="0" smtClean="0"/>
                        <a:t>101</a:t>
                      </a:r>
                      <a:endParaRPr lang="uk-UA" sz="3200" dirty="0"/>
                    </a:p>
                  </a:txBody>
                  <a:tcPr marL="91450" marR="91450" marT="45725" marB="45725"/>
                </a:tc>
                <a:tc>
                  <a:txBody>
                    <a:bodyPr/>
                    <a:lstStyle/>
                    <a:p>
                      <a:r>
                        <a:rPr lang="en-US" sz="3200" dirty="0" smtClean="0"/>
                        <a:t>56</a:t>
                      </a:r>
                      <a:endParaRPr lang="uk-UA" sz="3200" dirty="0"/>
                    </a:p>
                  </a:txBody>
                  <a:tcPr marL="91450" marR="91450" marT="45725" marB="45725"/>
                </a:tc>
                <a:tc>
                  <a:txBody>
                    <a:bodyPr/>
                    <a:lstStyle/>
                    <a:p>
                      <a:r>
                        <a:rPr lang="en-US" sz="3200" dirty="0" smtClean="0"/>
                        <a:t>-</a:t>
                      </a:r>
                      <a:endParaRPr lang="uk-UA" sz="3200" dirty="0"/>
                    </a:p>
                  </a:txBody>
                  <a:tcPr marL="91450" marR="91450" marT="45725" marB="45725"/>
                </a:tc>
                <a:tc>
                  <a:txBody>
                    <a:bodyPr/>
                    <a:lstStyle/>
                    <a:p>
                      <a:r>
                        <a:rPr lang="en-US" sz="3200" dirty="0" smtClean="0"/>
                        <a:t>16</a:t>
                      </a:r>
                      <a:endParaRPr lang="uk-UA" sz="3200" dirty="0"/>
                    </a:p>
                  </a:txBody>
                  <a:tcPr marL="91450" marR="91450" marT="45725" marB="45725"/>
                </a:tc>
                <a:tc>
                  <a:txBody>
                    <a:bodyPr/>
                    <a:lstStyle/>
                    <a:p>
                      <a:r>
                        <a:rPr lang="en-US" sz="3200" dirty="0" smtClean="0"/>
                        <a:t>40</a:t>
                      </a:r>
                      <a:endParaRPr lang="uk-UA" sz="3200" dirty="0"/>
                    </a:p>
                  </a:txBody>
                  <a:tcPr marL="91450" marR="91450" marT="45725" marB="45725"/>
                </a:tc>
                <a:tc>
                  <a:txBody>
                    <a:bodyPr/>
                    <a:lstStyle/>
                    <a:p>
                      <a:r>
                        <a:rPr lang="en-US" sz="3200" dirty="0" smtClean="0"/>
                        <a:t>0</a:t>
                      </a:r>
                      <a:endParaRPr lang="uk-UA" sz="3200" dirty="0"/>
                    </a:p>
                  </a:txBody>
                  <a:tcPr marL="91450" marR="91450" marT="45725" marB="45725"/>
                </a:tc>
                <a:tc>
                  <a:txBody>
                    <a:bodyPr/>
                    <a:lstStyle/>
                    <a:p>
                      <a:r>
                        <a:rPr lang="en-US" sz="3200" dirty="0" smtClean="0"/>
                        <a:t>70.92%</a:t>
                      </a:r>
                      <a:endParaRPr lang="uk-UA" sz="3200" dirty="0"/>
                    </a:p>
                  </a:txBody>
                  <a:tcPr marL="91450" marR="91450" marT="45725" marB="45725"/>
                </a:tc>
              </a:tr>
              <a:tr h="509734">
                <a:tc>
                  <a:txBody>
                    <a:bodyPr/>
                    <a:lstStyle/>
                    <a:p>
                      <a:pPr marL="0" marR="0" lvl="0" indent="0" algn="l" rtl="0">
                        <a:spcBef>
                          <a:spcPts val="0"/>
                        </a:spcBef>
                        <a:spcAft>
                          <a:spcPts val="0"/>
                        </a:spcAft>
                        <a:buNone/>
                      </a:pPr>
                      <a:r>
                        <a:rPr lang="en-US" sz="3200" dirty="0" err="1" smtClean="0"/>
                        <a:t>Caliskan</a:t>
                      </a:r>
                      <a:r>
                        <a:rPr lang="en-US" sz="3200" baseline="0" dirty="0" smtClean="0"/>
                        <a:t> [6]</a:t>
                      </a:r>
                      <a:endParaRPr sz="3200" dirty="0"/>
                    </a:p>
                  </a:txBody>
                  <a:tcPr marL="91450" marR="91450" marT="45725" marB="45725"/>
                </a:tc>
                <a:tc>
                  <a:txBody>
                    <a:bodyPr/>
                    <a:lstStyle/>
                    <a:p>
                      <a:r>
                        <a:rPr lang="en-US" sz="3200" dirty="0" smtClean="0"/>
                        <a:t>49</a:t>
                      </a:r>
                      <a:endParaRPr lang="uk-UA" sz="3200" dirty="0"/>
                    </a:p>
                  </a:txBody>
                  <a:tcPr marL="91450" marR="91450" marT="45725" marB="45725"/>
                </a:tc>
                <a:tc>
                  <a:txBody>
                    <a:bodyPr/>
                    <a:lstStyle/>
                    <a:p>
                      <a:r>
                        <a:rPr lang="en-US" sz="3200" dirty="0" smtClean="0"/>
                        <a:t>4</a:t>
                      </a:r>
                      <a:endParaRPr lang="uk-UA" sz="3200" dirty="0"/>
                    </a:p>
                  </a:txBody>
                  <a:tcPr marL="91450" marR="91450" marT="45725" marB="45725"/>
                </a:tc>
                <a:tc>
                  <a:txBody>
                    <a:bodyPr/>
                    <a:lstStyle/>
                    <a:p>
                      <a:r>
                        <a:rPr lang="en-US" sz="3200" dirty="0" smtClean="0"/>
                        <a:t>101</a:t>
                      </a:r>
                      <a:endParaRPr lang="uk-UA" sz="3200" dirty="0"/>
                    </a:p>
                  </a:txBody>
                  <a:tcPr marL="91450" marR="91450" marT="45725" marB="45725"/>
                </a:tc>
                <a:tc>
                  <a:txBody>
                    <a:bodyPr/>
                    <a:lstStyle/>
                    <a:p>
                      <a:r>
                        <a:rPr lang="en-US" sz="3200" dirty="0" smtClean="0"/>
                        <a:t>17522</a:t>
                      </a:r>
                      <a:endParaRPr lang="uk-UA" sz="3200" dirty="0"/>
                    </a:p>
                  </a:txBody>
                  <a:tcPr marL="91450" marR="91450" marT="45725" marB="45725"/>
                </a:tc>
                <a:tc>
                  <a:txBody>
                    <a:bodyPr/>
                    <a:lstStyle/>
                    <a:p>
                      <a:r>
                        <a:rPr lang="en-US" sz="3200" dirty="0" smtClean="0"/>
                        <a:t>490</a:t>
                      </a:r>
                      <a:endParaRPr lang="uk-UA" sz="3200" dirty="0"/>
                    </a:p>
                  </a:txBody>
                  <a:tcPr marL="91450" marR="91450" marT="45725" marB="45725"/>
                </a:tc>
                <a:tc>
                  <a:txBody>
                    <a:bodyPr/>
                    <a:lstStyle/>
                    <a:p>
                      <a:r>
                        <a:rPr lang="en-US" sz="3200" dirty="0" smtClean="0"/>
                        <a:t>6</a:t>
                      </a:r>
                      <a:endParaRPr lang="uk-UA" sz="3200" dirty="0"/>
                    </a:p>
                  </a:txBody>
                  <a:tcPr marL="91450" marR="91450" marT="45725" marB="45725"/>
                </a:tc>
                <a:tc>
                  <a:txBody>
                    <a:bodyPr/>
                    <a:lstStyle/>
                    <a:p>
                      <a:r>
                        <a:rPr lang="en-US" sz="3200" dirty="0" smtClean="0"/>
                        <a:t>8466</a:t>
                      </a:r>
                      <a:endParaRPr lang="uk-UA" sz="3200" dirty="0"/>
                    </a:p>
                  </a:txBody>
                  <a:tcPr marL="91450" marR="91450" marT="45725" marB="45725"/>
                </a:tc>
                <a:tc>
                  <a:txBody>
                    <a:bodyPr/>
                    <a:lstStyle/>
                    <a:p>
                      <a:r>
                        <a:rPr lang="en-US" sz="3200" dirty="0" smtClean="0"/>
                        <a:t>9051</a:t>
                      </a:r>
                      <a:endParaRPr lang="uk-UA" sz="3200" dirty="0"/>
                    </a:p>
                  </a:txBody>
                  <a:tcPr marL="91450" marR="91450" marT="45725" marB="45725"/>
                </a:tc>
                <a:tc>
                  <a:txBody>
                    <a:bodyPr/>
                    <a:lstStyle/>
                    <a:p>
                      <a:r>
                        <a:rPr lang="en-US" sz="3200" dirty="0" smtClean="0"/>
                        <a:t>100%</a:t>
                      </a:r>
                      <a:endParaRPr lang="uk-UA" sz="3200" dirty="0"/>
                    </a:p>
                  </a:txBody>
                  <a:tcPr marL="91450" marR="91450" marT="45725" marB="45725"/>
                </a:tc>
              </a:tr>
              <a:tr h="584174">
                <a:tc>
                  <a:txBody>
                    <a:bodyPr/>
                    <a:lstStyle/>
                    <a:p>
                      <a:pPr marL="0" marR="0" lvl="0" indent="0" algn="l" rtl="0">
                        <a:spcBef>
                          <a:spcPts val="0"/>
                        </a:spcBef>
                        <a:spcAft>
                          <a:spcPts val="0"/>
                        </a:spcAft>
                        <a:buNone/>
                      </a:pPr>
                      <a:r>
                        <a:rPr lang="en-US" sz="3200" dirty="0" err="1" smtClean="0"/>
                        <a:t>DingCaliskan</a:t>
                      </a:r>
                      <a:r>
                        <a:rPr lang="en-US" sz="3200" baseline="0" dirty="0" smtClean="0"/>
                        <a:t> </a:t>
                      </a:r>
                      <a:endParaRPr sz="3200" dirty="0"/>
                    </a:p>
                  </a:txBody>
                  <a:tcPr marL="91450" marR="91450" marT="45725" marB="45725"/>
                </a:tc>
                <a:tc>
                  <a:txBody>
                    <a:bodyPr/>
                    <a:lstStyle/>
                    <a:p>
                      <a:r>
                        <a:rPr lang="en-US" sz="3200" dirty="0" smtClean="0"/>
                        <a:t>49</a:t>
                      </a:r>
                      <a:endParaRPr lang="uk-UA" sz="3200" dirty="0"/>
                    </a:p>
                  </a:txBody>
                  <a:tcPr marL="91450" marR="91450" marT="45725" marB="45725"/>
                </a:tc>
                <a:tc>
                  <a:txBody>
                    <a:bodyPr/>
                    <a:lstStyle/>
                    <a:p>
                      <a:r>
                        <a:rPr lang="en-US" sz="3200" dirty="0" smtClean="0"/>
                        <a:t>4</a:t>
                      </a:r>
                      <a:endParaRPr lang="uk-UA" sz="3200" dirty="0"/>
                    </a:p>
                  </a:txBody>
                  <a:tcPr marL="91450" marR="91450" marT="45725" marB="45725"/>
                </a:tc>
                <a:tc>
                  <a:txBody>
                    <a:bodyPr/>
                    <a:lstStyle/>
                    <a:p>
                      <a:r>
                        <a:rPr lang="en-US" sz="3200" dirty="0" smtClean="0"/>
                        <a:t>101</a:t>
                      </a:r>
                      <a:endParaRPr lang="uk-UA" sz="3200" dirty="0"/>
                    </a:p>
                  </a:txBody>
                  <a:tcPr marL="91450" marR="91450" marT="45725" marB="45725"/>
                </a:tc>
                <a:tc>
                  <a:txBody>
                    <a:bodyPr/>
                    <a:lstStyle/>
                    <a:p>
                      <a:r>
                        <a:rPr lang="en-US" sz="3200" dirty="0" smtClean="0"/>
                        <a:t>9115</a:t>
                      </a:r>
                      <a:endParaRPr lang="uk-UA" sz="3200" dirty="0"/>
                    </a:p>
                  </a:txBody>
                  <a:tcPr marL="91450" marR="91450" marT="45725" marB="45725"/>
                </a:tc>
                <a:tc>
                  <a:txBody>
                    <a:bodyPr/>
                    <a:lstStyle/>
                    <a:p>
                      <a:r>
                        <a:rPr lang="en-US" sz="3200" dirty="0" smtClean="0"/>
                        <a:t>361</a:t>
                      </a:r>
                      <a:endParaRPr lang="uk-UA" sz="3200" dirty="0"/>
                    </a:p>
                  </a:txBody>
                  <a:tcPr marL="91450" marR="91450" marT="45725" marB="45725"/>
                </a:tc>
                <a:tc>
                  <a:txBody>
                    <a:bodyPr/>
                    <a:lstStyle/>
                    <a:p>
                      <a:r>
                        <a:rPr lang="en-US" sz="3200" dirty="0" smtClean="0"/>
                        <a:t>16</a:t>
                      </a:r>
                      <a:endParaRPr lang="uk-UA" sz="3200" dirty="0"/>
                    </a:p>
                  </a:txBody>
                  <a:tcPr marL="91450" marR="91450" marT="45725" marB="45725"/>
                </a:tc>
                <a:tc>
                  <a:txBody>
                    <a:bodyPr/>
                    <a:lstStyle/>
                    <a:p>
                      <a:r>
                        <a:rPr lang="en-US" sz="3200" dirty="0" smtClean="0"/>
                        <a:t>40</a:t>
                      </a:r>
                      <a:endParaRPr lang="uk-UA" sz="3200" dirty="0"/>
                    </a:p>
                  </a:txBody>
                  <a:tcPr marL="91450" marR="91450" marT="45725" marB="45725"/>
                </a:tc>
                <a:tc>
                  <a:txBody>
                    <a:bodyPr/>
                    <a:lstStyle/>
                    <a:p>
                      <a:r>
                        <a:rPr lang="en-US" sz="3200" dirty="0" smtClean="0"/>
                        <a:t>9059</a:t>
                      </a:r>
                      <a:endParaRPr lang="uk-UA" sz="3200" dirty="0"/>
                    </a:p>
                  </a:txBody>
                  <a:tcPr marL="91450" marR="91450" marT="45725" marB="45725"/>
                </a:tc>
                <a:tc>
                  <a:txBody>
                    <a:bodyPr/>
                    <a:lstStyle/>
                    <a:p>
                      <a:r>
                        <a:rPr lang="en-US" sz="3200" dirty="0" smtClean="0"/>
                        <a:t>100%</a:t>
                      </a:r>
                      <a:endParaRPr lang="uk-UA" sz="3200" dirty="0"/>
                    </a:p>
                  </a:txBody>
                  <a:tcPr marL="91450" marR="91450" marT="45725" marB="45725"/>
                </a:tc>
              </a:tr>
              <a:tr h="509734">
                <a:tc>
                  <a:txBody>
                    <a:bodyPr/>
                    <a:lstStyle/>
                    <a:p>
                      <a:pPr marL="0" marR="0" lvl="0" indent="0" algn="l" rtl="0">
                        <a:spcBef>
                          <a:spcPts val="0"/>
                        </a:spcBef>
                        <a:spcAft>
                          <a:spcPts val="0"/>
                        </a:spcAft>
                        <a:buNone/>
                      </a:pPr>
                      <a:r>
                        <a:rPr lang="en-US" sz="3200" dirty="0" err="1" smtClean="0"/>
                        <a:t>TFunigrams</a:t>
                      </a:r>
                      <a:endParaRPr sz="3200" dirty="0"/>
                    </a:p>
                  </a:txBody>
                  <a:tcPr marL="91450" marR="91450" marT="45725" marB="45725"/>
                </a:tc>
                <a:tc>
                  <a:txBody>
                    <a:bodyPr/>
                    <a:lstStyle/>
                    <a:p>
                      <a:r>
                        <a:rPr lang="en-US" sz="3200" dirty="0" smtClean="0"/>
                        <a:t>49</a:t>
                      </a:r>
                      <a:endParaRPr lang="uk-UA" sz="3200" dirty="0"/>
                    </a:p>
                  </a:txBody>
                  <a:tcPr marL="91450" marR="91450" marT="45725" marB="45725"/>
                </a:tc>
                <a:tc>
                  <a:txBody>
                    <a:bodyPr/>
                    <a:lstStyle/>
                    <a:p>
                      <a:r>
                        <a:rPr lang="en-US" sz="3200" dirty="0" smtClean="0"/>
                        <a:t>4</a:t>
                      </a:r>
                      <a:endParaRPr lang="uk-UA" sz="3200" dirty="0"/>
                    </a:p>
                  </a:txBody>
                  <a:tcPr marL="91450" marR="91450" marT="45725" marB="45725"/>
                </a:tc>
                <a:tc>
                  <a:txBody>
                    <a:bodyPr/>
                    <a:lstStyle/>
                    <a:p>
                      <a:r>
                        <a:rPr lang="en-US" sz="3200" dirty="0" smtClean="0"/>
                        <a:t>101</a:t>
                      </a:r>
                      <a:endParaRPr lang="uk-UA" sz="3200" dirty="0"/>
                    </a:p>
                  </a:txBody>
                  <a:tcPr marL="91450" marR="91450" marT="45725" marB="45725"/>
                </a:tc>
                <a:tc>
                  <a:txBody>
                    <a:bodyPr/>
                    <a:lstStyle/>
                    <a:p>
                      <a:r>
                        <a:rPr lang="en-US" sz="3200" dirty="0" smtClean="0"/>
                        <a:t>8439</a:t>
                      </a:r>
                      <a:endParaRPr lang="uk-UA" sz="3200" dirty="0"/>
                    </a:p>
                  </a:txBody>
                  <a:tcPr marL="91450" marR="91450" marT="45725" marB="45725"/>
                </a:tc>
                <a:tc>
                  <a:txBody>
                    <a:bodyPr/>
                    <a:lstStyle/>
                    <a:p>
                      <a:r>
                        <a:rPr lang="en-US" sz="3200" dirty="0" smtClean="0"/>
                        <a:t>137</a:t>
                      </a:r>
                      <a:endParaRPr lang="uk-UA" sz="3200" dirty="0"/>
                    </a:p>
                  </a:txBody>
                  <a:tcPr marL="91450" marR="91450" marT="45725" marB="45725"/>
                </a:tc>
                <a:tc>
                  <a:txBody>
                    <a:bodyPr/>
                    <a:lstStyle/>
                    <a:p>
                      <a:r>
                        <a:rPr lang="en-US" sz="3200" dirty="0" smtClean="0"/>
                        <a:t>0</a:t>
                      </a:r>
                      <a:endParaRPr lang="uk-UA" sz="3200" dirty="0"/>
                    </a:p>
                  </a:txBody>
                  <a:tcPr marL="91450" marR="91450" marT="45725" marB="45725"/>
                </a:tc>
                <a:tc>
                  <a:txBody>
                    <a:bodyPr/>
                    <a:lstStyle/>
                    <a:p>
                      <a:r>
                        <a:rPr lang="en-US" sz="3200" dirty="0" smtClean="0"/>
                        <a:t>8439</a:t>
                      </a:r>
                      <a:endParaRPr lang="uk-UA" sz="3200" dirty="0"/>
                    </a:p>
                  </a:txBody>
                  <a:tcPr marL="91450" marR="91450" marT="45725" marB="45725"/>
                </a:tc>
                <a:tc>
                  <a:txBody>
                    <a:bodyPr/>
                    <a:lstStyle/>
                    <a:p>
                      <a:r>
                        <a:rPr lang="en-US" sz="3200" dirty="0" smtClean="0"/>
                        <a:t>0</a:t>
                      </a:r>
                      <a:endParaRPr lang="uk-UA" sz="3200" dirty="0"/>
                    </a:p>
                  </a:txBody>
                  <a:tcPr marL="91450" marR="91450" marT="45725" marB="45725"/>
                </a:tc>
                <a:tc>
                  <a:txBody>
                    <a:bodyPr/>
                    <a:lstStyle/>
                    <a:p>
                      <a:r>
                        <a:rPr lang="en-US" sz="3200" dirty="0" smtClean="0"/>
                        <a:t>96.94%</a:t>
                      </a:r>
                      <a:endParaRPr lang="uk-UA" sz="3200" dirty="0"/>
                    </a:p>
                  </a:txBody>
                  <a:tcPr marL="91450" marR="91450" marT="45725" marB="45725"/>
                </a:tc>
              </a:tr>
              <a:tr h="509734">
                <a:tc>
                  <a:txBody>
                    <a:bodyPr/>
                    <a:lstStyle/>
                    <a:p>
                      <a:pPr marL="0" marR="0" lvl="0" indent="0" algn="l" rtl="0">
                        <a:spcBef>
                          <a:spcPts val="0"/>
                        </a:spcBef>
                        <a:spcAft>
                          <a:spcPts val="0"/>
                        </a:spcAft>
                        <a:buNone/>
                      </a:pPr>
                      <a:r>
                        <a:rPr lang="en-US" sz="3200" dirty="0" smtClean="0"/>
                        <a:t>All</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49</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4</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101</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17578</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504</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22</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8506</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9051</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100%</a:t>
                      </a:r>
                      <a:endParaRPr sz="3200" dirty="0"/>
                    </a:p>
                  </a:txBody>
                  <a:tcPr marL="91450" marR="91450" marT="45725" marB="45725"/>
                </a:tc>
              </a:tr>
              <a:tr h="509734">
                <a:tc>
                  <a:txBody>
                    <a:bodyPr/>
                    <a:lstStyle/>
                    <a:p>
                      <a:pPr marL="0" marR="0" lvl="0" indent="0" algn="l" rtl="0">
                        <a:spcBef>
                          <a:spcPts val="0"/>
                        </a:spcBef>
                        <a:spcAft>
                          <a:spcPts val="0"/>
                        </a:spcAft>
                        <a:buNone/>
                      </a:pPr>
                      <a:endParaRPr sz="3200" dirty="0"/>
                    </a:p>
                  </a:txBody>
                  <a:tcPr marL="91450" marR="91450" marT="45725" marB="45725"/>
                </a:tc>
                <a:tc>
                  <a:txBody>
                    <a:bodyPr/>
                    <a:lstStyle/>
                    <a:p>
                      <a:pPr marL="0" marR="0" lvl="0" indent="0" algn="l" rtl="0">
                        <a:spcBef>
                          <a:spcPts val="0"/>
                        </a:spcBef>
                        <a:spcAft>
                          <a:spcPts val="0"/>
                        </a:spcAft>
                        <a:buNone/>
                      </a:pPr>
                      <a:endParaRPr sz="3200" dirty="0"/>
                    </a:p>
                  </a:txBody>
                  <a:tcPr marL="91450" marR="91450" marT="45725" marB="45725"/>
                </a:tc>
                <a:tc gridSpan="5">
                  <a:txBody>
                    <a:bodyPr/>
                    <a:lstStyle/>
                    <a:p>
                      <a:pPr marL="0" marR="0" lvl="0" indent="0" algn="l" rtl="0">
                        <a:spcBef>
                          <a:spcPts val="0"/>
                        </a:spcBef>
                        <a:spcAft>
                          <a:spcPts val="0"/>
                        </a:spcAft>
                        <a:buNone/>
                      </a:pPr>
                      <a:r>
                        <a:rPr lang="en-US" sz="3200" dirty="0" smtClean="0"/>
                        <a:t>                    </a:t>
                      </a:r>
                      <a:r>
                        <a:rPr lang="en-US" sz="3200" dirty="0" err="1" smtClean="0"/>
                        <a:t>GitHub</a:t>
                      </a:r>
                      <a:r>
                        <a:rPr lang="en-US" sz="3200" dirty="0" smtClean="0"/>
                        <a:t> dataset</a:t>
                      </a:r>
                      <a:endParaRPr sz="3200" dirty="0"/>
                    </a:p>
                  </a:txBody>
                  <a:tcPr marL="91450" marR="91450" marT="45725" marB="45725"/>
                </a:tc>
                <a:tc hMerge="1">
                  <a:txBody>
                    <a:bodyPr/>
                    <a:lstStyle/>
                    <a:p>
                      <a:pPr marL="0" marR="0" lvl="0" indent="0" algn="l" rtl="0">
                        <a:spcBef>
                          <a:spcPts val="0"/>
                        </a:spcBef>
                        <a:spcAft>
                          <a:spcPts val="0"/>
                        </a:spcAft>
                        <a:buNone/>
                      </a:pPr>
                      <a:endParaRPr sz="3200" dirty="0"/>
                    </a:p>
                  </a:txBody>
                  <a:tcPr marL="91450" marR="91450"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l" rtl="0">
                        <a:spcBef>
                          <a:spcPts val="0"/>
                        </a:spcBef>
                        <a:spcAft>
                          <a:spcPts val="0"/>
                        </a:spcAft>
                        <a:buNone/>
                      </a:pPr>
                      <a:endParaRPr sz="3200" dirty="0"/>
                    </a:p>
                  </a:txBody>
                  <a:tcPr marL="91450" marR="91450"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l" rtl="0">
                        <a:spcBef>
                          <a:spcPts val="0"/>
                        </a:spcBef>
                        <a:spcAft>
                          <a:spcPts val="0"/>
                        </a:spcAft>
                        <a:buNone/>
                      </a:pPr>
                      <a:endParaRPr sz="3200" dirty="0"/>
                    </a:p>
                  </a:txBody>
                  <a:tcPr marL="91450" marR="91450"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l" rtl="0">
                        <a:spcBef>
                          <a:spcPts val="0"/>
                        </a:spcBef>
                        <a:spcAft>
                          <a:spcPts val="0"/>
                        </a:spcAft>
                        <a:buNone/>
                      </a:pPr>
                      <a:endParaRPr sz="3200" dirty="0"/>
                    </a:p>
                  </a:txBody>
                  <a:tcPr marL="91450" marR="91450"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rtl="0">
                        <a:spcBef>
                          <a:spcPts val="0"/>
                        </a:spcBef>
                        <a:spcAft>
                          <a:spcPts val="0"/>
                        </a:spcAft>
                        <a:buNone/>
                      </a:pPr>
                      <a:endParaRPr sz="3200" dirty="0"/>
                    </a:p>
                  </a:txBody>
                  <a:tcPr marL="91450" marR="91450" marT="45725" marB="45725"/>
                </a:tc>
                <a:tc>
                  <a:txBody>
                    <a:bodyPr/>
                    <a:lstStyle/>
                    <a:p>
                      <a:pPr marL="0" marR="0" lvl="0" indent="0" algn="l" rtl="0">
                        <a:spcBef>
                          <a:spcPts val="0"/>
                        </a:spcBef>
                        <a:spcAft>
                          <a:spcPts val="0"/>
                        </a:spcAft>
                        <a:buNone/>
                      </a:pPr>
                      <a:endParaRPr sz="3200" dirty="0"/>
                    </a:p>
                  </a:txBody>
                  <a:tcPr marL="91450" marR="91450" marT="45725" marB="45725"/>
                </a:tc>
                <a:tc>
                  <a:txBody>
                    <a:bodyPr/>
                    <a:lstStyle/>
                    <a:p>
                      <a:pPr marL="0" marR="0" lvl="0" indent="0" algn="l" rtl="0">
                        <a:spcBef>
                          <a:spcPts val="0"/>
                        </a:spcBef>
                        <a:spcAft>
                          <a:spcPts val="0"/>
                        </a:spcAft>
                        <a:buNone/>
                      </a:pPr>
                      <a:endParaRPr sz="3200" dirty="0"/>
                    </a:p>
                  </a:txBody>
                  <a:tcPr marL="91450" marR="91450" marT="45725" marB="45725"/>
                </a:tc>
              </a:tr>
              <a:tr h="509734">
                <a:tc>
                  <a:txBody>
                    <a:bodyPr/>
                    <a:lstStyle/>
                    <a:p>
                      <a:pPr marL="0" marR="0" lvl="0" indent="0" algn="l" rtl="0">
                        <a:spcBef>
                          <a:spcPts val="0"/>
                        </a:spcBef>
                        <a:spcAft>
                          <a:spcPts val="0"/>
                        </a:spcAft>
                        <a:buNone/>
                      </a:pPr>
                      <a:r>
                        <a:rPr lang="en-US" sz="3200" dirty="0" smtClean="0"/>
                        <a:t>Ding</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41</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6</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567</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56</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16</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40</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0</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42.28%</a:t>
                      </a:r>
                      <a:endParaRPr sz="3200" dirty="0"/>
                    </a:p>
                  </a:txBody>
                  <a:tcPr marL="91450" marR="91450" marT="45725" marB="45725"/>
                </a:tc>
              </a:tr>
              <a:tr h="509734">
                <a:tc>
                  <a:txBody>
                    <a:bodyPr/>
                    <a:lstStyle/>
                    <a:p>
                      <a:pPr marL="0" marR="0" lvl="0" indent="0" algn="l" rtl="0">
                        <a:spcBef>
                          <a:spcPts val="0"/>
                        </a:spcBef>
                        <a:spcAft>
                          <a:spcPts val="0"/>
                        </a:spcAft>
                        <a:buNone/>
                      </a:pPr>
                      <a:r>
                        <a:rPr lang="en-US" sz="3200" dirty="0" err="1" smtClean="0"/>
                        <a:t>Caliskan</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41</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6</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567</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190715</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478</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6</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73351</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117358</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60.16%</a:t>
                      </a:r>
                      <a:endParaRPr sz="3200" dirty="0"/>
                    </a:p>
                  </a:txBody>
                  <a:tcPr marL="91450" marR="91450" marT="45725" marB="45725"/>
                </a:tc>
              </a:tr>
              <a:tr h="584174">
                <a:tc>
                  <a:txBody>
                    <a:bodyPr/>
                    <a:lstStyle/>
                    <a:p>
                      <a:pPr marL="0" marR="0" lvl="0" indent="0" algn="l" rtl="0">
                        <a:spcBef>
                          <a:spcPts val="0"/>
                        </a:spcBef>
                        <a:spcAft>
                          <a:spcPts val="0"/>
                        </a:spcAft>
                        <a:buNone/>
                      </a:pPr>
                      <a:r>
                        <a:rPr lang="en-US" sz="3200" dirty="0" err="1" smtClean="0"/>
                        <a:t>DingCaliskan</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41</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6</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567</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117414</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367</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16</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40</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117358</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58.94%</a:t>
                      </a:r>
                      <a:endParaRPr sz="3200" dirty="0"/>
                    </a:p>
                  </a:txBody>
                  <a:tcPr marL="91450" marR="91450" marT="45725" marB="45725"/>
                </a:tc>
              </a:tr>
              <a:tr h="509734">
                <a:tc>
                  <a:txBody>
                    <a:bodyPr/>
                    <a:lstStyle/>
                    <a:p>
                      <a:pPr marL="0" marR="0" lvl="0" indent="0" algn="l" rtl="0">
                        <a:spcBef>
                          <a:spcPts val="0"/>
                        </a:spcBef>
                        <a:spcAft>
                          <a:spcPts val="0"/>
                        </a:spcAft>
                        <a:buNone/>
                      </a:pPr>
                      <a:r>
                        <a:rPr lang="en-US" sz="3200" dirty="0" smtClean="0"/>
                        <a:t>TF unigrams</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41</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6</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567</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73333</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110</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0</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73333</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0</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48.37%</a:t>
                      </a:r>
                      <a:endParaRPr sz="3200" dirty="0"/>
                    </a:p>
                  </a:txBody>
                  <a:tcPr marL="91450" marR="91450" marT="45725" marB="45725"/>
                </a:tc>
              </a:tr>
              <a:tr h="509734">
                <a:tc>
                  <a:txBody>
                    <a:bodyPr/>
                    <a:lstStyle/>
                    <a:p>
                      <a:pPr marL="0" marR="0" lvl="0" indent="0" algn="l" rtl="0">
                        <a:spcBef>
                          <a:spcPts val="0"/>
                        </a:spcBef>
                        <a:spcAft>
                          <a:spcPts val="0"/>
                        </a:spcAft>
                        <a:buNone/>
                      </a:pPr>
                      <a:r>
                        <a:rPr lang="en-US" sz="3200" dirty="0" smtClean="0"/>
                        <a:t>All</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41</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6</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567</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190771</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582</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22</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73391</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117358</a:t>
                      </a:r>
                      <a:endParaRPr sz="3200" dirty="0"/>
                    </a:p>
                  </a:txBody>
                  <a:tcPr marL="91450" marR="91450" marT="45725" marB="45725"/>
                </a:tc>
                <a:tc>
                  <a:txBody>
                    <a:bodyPr/>
                    <a:lstStyle/>
                    <a:p>
                      <a:pPr marL="0" marR="0" lvl="0" indent="0" algn="l" rtl="0">
                        <a:spcBef>
                          <a:spcPts val="0"/>
                        </a:spcBef>
                        <a:spcAft>
                          <a:spcPts val="0"/>
                        </a:spcAft>
                        <a:buNone/>
                      </a:pPr>
                      <a:r>
                        <a:rPr lang="en-US" sz="3200" dirty="0" smtClean="0"/>
                        <a:t>67.48%</a:t>
                      </a:r>
                      <a:endParaRPr sz="3200" dirty="0"/>
                    </a:p>
                  </a:txBody>
                  <a:tcPr marL="91450" marR="91450" marT="45725" marB="45725"/>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1637</TotalTime>
  <Words>542</Words>
  <Application>Microsoft Office PowerPoint</Application>
  <PresentationFormat>Произвольный</PresentationFormat>
  <Paragraphs>240</Paragraphs>
  <Slides>1</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vt:i4>
      </vt:variant>
    </vt:vector>
  </HeadingPairs>
  <TitlesOfParts>
    <vt:vector size="6" baseType="lpstr">
      <vt:lpstr>Arial</vt:lpstr>
      <vt:lpstr>Calibri</vt:lpstr>
      <vt:lpstr>Century Gothic</vt:lpstr>
      <vt:lpstr>Times New Roman</vt:lpstr>
      <vt:lpstr>Office Theme</vt:lpstr>
      <vt:lpstr>Слайд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Asus</dc:creator>
  <cp:lastModifiedBy>Asus</cp:lastModifiedBy>
  <cp:revision>22</cp:revision>
  <dcterms:modified xsi:type="dcterms:W3CDTF">2018-04-03T18:42:10Z</dcterms:modified>
</cp:coreProperties>
</file>