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759650" cy="32759650"/>
  <p:notesSz cx="9144000" cy="6858000"/>
  <p:defaultTextStyle>
    <a:defPPr>
      <a:defRPr lang="en-US"/>
    </a:defPPr>
    <a:lvl1pPr marL="0" algn="l" defTabSz="3743874" rtl="0" eaLnBrk="1" latinLnBrk="0" hangingPunct="1">
      <a:defRPr sz="7267" kern="1200">
        <a:solidFill>
          <a:schemeClr val="tx1"/>
        </a:solidFill>
        <a:latin typeface="+mn-lt"/>
        <a:ea typeface="+mn-ea"/>
        <a:cs typeface="+mn-cs"/>
      </a:defRPr>
    </a:lvl1pPr>
    <a:lvl2pPr marL="1871937" algn="l" defTabSz="3743874" rtl="0" eaLnBrk="1" latinLnBrk="0" hangingPunct="1">
      <a:defRPr sz="7267" kern="1200">
        <a:solidFill>
          <a:schemeClr val="tx1"/>
        </a:solidFill>
        <a:latin typeface="+mn-lt"/>
        <a:ea typeface="+mn-ea"/>
        <a:cs typeface="+mn-cs"/>
      </a:defRPr>
    </a:lvl2pPr>
    <a:lvl3pPr marL="3743874" algn="l" defTabSz="3743874" rtl="0" eaLnBrk="1" latinLnBrk="0" hangingPunct="1">
      <a:defRPr sz="7267" kern="1200">
        <a:solidFill>
          <a:schemeClr val="tx1"/>
        </a:solidFill>
        <a:latin typeface="+mn-lt"/>
        <a:ea typeface="+mn-ea"/>
        <a:cs typeface="+mn-cs"/>
      </a:defRPr>
    </a:lvl3pPr>
    <a:lvl4pPr marL="5615811" algn="l" defTabSz="3743874" rtl="0" eaLnBrk="1" latinLnBrk="0" hangingPunct="1">
      <a:defRPr sz="7267" kern="1200">
        <a:solidFill>
          <a:schemeClr val="tx1"/>
        </a:solidFill>
        <a:latin typeface="+mn-lt"/>
        <a:ea typeface="+mn-ea"/>
        <a:cs typeface="+mn-cs"/>
      </a:defRPr>
    </a:lvl4pPr>
    <a:lvl5pPr marL="7487748" algn="l" defTabSz="3743874" rtl="0" eaLnBrk="1" latinLnBrk="0" hangingPunct="1">
      <a:defRPr sz="7267" kern="1200">
        <a:solidFill>
          <a:schemeClr val="tx1"/>
        </a:solidFill>
        <a:latin typeface="+mn-lt"/>
        <a:ea typeface="+mn-ea"/>
        <a:cs typeface="+mn-cs"/>
      </a:defRPr>
    </a:lvl5pPr>
    <a:lvl6pPr marL="9359685" algn="l" defTabSz="3743874" rtl="0" eaLnBrk="1" latinLnBrk="0" hangingPunct="1">
      <a:defRPr sz="7267" kern="1200">
        <a:solidFill>
          <a:schemeClr val="tx1"/>
        </a:solidFill>
        <a:latin typeface="+mn-lt"/>
        <a:ea typeface="+mn-ea"/>
        <a:cs typeface="+mn-cs"/>
      </a:defRPr>
    </a:lvl6pPr>
    <a:lvl7pPr marL="11231623" algn="l" defTabSz="3743874" rtl="0" eaLnBrk="1" latinLnBrk="0" hangingPunct="1">
      <a:defRPr sz="7267" kern="1200">
        <a:solidFill>
          <a:schemeClr val="tx1"/>
        </a:solidFill>
        <a:latin typeface="+mn-lt"/>
        <a:ea typeface="+mn-ea"/>
        <a:cs typeface="+mn-cs"/>
      </a:defRPr>
    </a:lvl7pPr>
    <a:lvl8pPr marL="13103559" algn="l" defTabSz="3743874" rtl="0" eaLnBrk="1" latinLnBrk="0" hangingPunct="1">
      <a:defRPr sz="7267" kern="1200">
        <a:solidFill>
          <a:schemeClr val="tx1"/>
        </a:solidFill>
        <a:latin typeface="+mn-lt"/>
        <a:ea typeface="+mn-ea"/>
        <a:cs typeface="+mn-cs"/>
      </a:defRPr>
    </a:lvl8pPr>
    <a:lvl9pPr marL="14975497" algn="l" defTabSz="3743874" rtl="0" eaLnBrk="1" latinLnBrk="0" hangingPunct="1">
      <a:defRPr sz="7267"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DBA1655-18E0-42B2-B68C-69B6919009E9}">
          <p14:sldIdLst>
            <p14:sldId id="257"/>
          </p14:sldIdLst>
        </p14:section>
      </p14:sectionLst>
    </p:ext>
    <p:ext uri="{EFAFB233-063F-42B5-8137-9DF3F51BA10A}">
      <p15:sldGuideLst xmlns:p15="http://schemas.microsoft.com/office/powerpoint/2012/main">
        <p15:guide id="1" orient="horz" pos="10318" userDrawn="1">
          <p15:clr>
            <a:srgbClr val="A4A3A4"/>
          </p15:clr>
        </p15:guide>
        <p15:guide id="2" pos="103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563" autoAdjust="0"/>
  </p:normalViewPr>
  <p:slideViewPr>
    <p:cSldViewPr>
      <p:cViewPr>
        <p:scale>
          <a:sx n="30" d="100"/>
          <a:sy n="30" d="100"/>
        </p:scale>
        <p:origin x="1026" y="-18"/>
      </p:cViewPr>
      <p:guideLst>
        <p:guide orient="horz" pos="10318"/>
        <p:guide pos="1031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57F6795-0429-425F-84E7-B92A8A1E1A9D}" type="datetimeFigureOut">
              <a:rPr lang="en-CA" smtClean="0"/>
              <a:pPr/>
              <a:t>2019-04-01</a:t>
            </a:fld>
            <a:endParaRPr lang="en-CA"/>
          </a:p>
        </p:txBody>
      </p:sp>
      <p:sp>
        <p:nvSpPr>
          <p:cNvPr id="4" name="Slide Image Placeholder 3"/>
          <p:cNvSpPr>
            <a:spLocks noGrp="1" noRot="1" noChangeAspect="1"/>
          </p:cNvSpPr>
          <p:nvPr>
            <p:ph type="sldImg" idx="2"/>
          </p:nvPr>
        </p:nvSpPr>
        <p:spPr>
          <a:xfrm>
            <a:off x="3286125" y="514350"/>
            <a:ext cx="2571750" cy="25717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6FAE19A-9C13-4374-885A-ABFD88A6C21A}" type="slidenum">
              <a:rPr lang="en-CA" smtClean="0"/>
              <a:pPr/>
              <a:t>‹#›</a:t>
            </a:fld>
            <a:endParaRPr lang="en-CA"/>
          </a:p>
        </p:txBody>
      </p:sp>
    </p:spTree>
    <p:extLst>
      <p:ext uri="{BB962C8B-B14F-4D97-AF65-F5344CB8AC3E}">
        <p14:creationId xmlns:p14="http://schemas.microsoft.com/office/powerpoint/2010/main" val="1435269175"/>
      </p:ext>
    </p:extLst>
  </p:cSld>
  <p:clrMap bg1="lt1" tx1="dk1" bg2="lt2" tx2="dk2" accent1="accent1" accent2="accent2" accent3="accent3" accent4="accent4" accent5="accent5" accent6="accent6" hlink="hlink" folHlink="folHlink"/>
  <p:notesStyle>
    <a:lvl1pPr marL="0" algn="l" defTabSz="3743874" rtl="0" eaLnBrk="1" latinLnBrk="0" hangingPunct="1">
      <a:defRPr sz="4913" kern="1200">
        <a:solidFill>
          <a:schemeClr val="tx1"/>
        </a:solidFill>
        <a:latin typeface="+mn-lt"/>
        <a:ea typeface="+mn-ea"/>
        <a:cs typeface="+mn-cs"/>
      </a:defRPr>
    </a:lvl1pPr>
    <a:lvl2pPr marL="1871937" algn="l" defTabSz="3743874" rtl="0" eaLnBrk="1" latinLnBrk="0" hangingPunct="1">
      <a:defRPr sz="4913" kern="1200">
        <a:solidFill>
          <a:schemeClr val="tx1"/>
        </a:solidFill>
        <a:latin typeface="+mn-lt"/>
        <a:ea typeface="+mn-ea"/>
        <a:cs typeface="+mn-cs"/>
      </a:defRPr>
    </a:lvl2pPr>
    <a:lvl3pPr marL="3743874" algn="l" defTabSz="3743874" rtl="0" eaLnBrk="1" latinLnBrk="0" hangingPunct="1">
      <a:defRPr sz="4913" kern="1200">
        <a:solidFill>
          <a:schemeClr val="tx1"/>
        </a:solidFill>
        <a:latin typeface="+mn-lt"/>
        <a:ea typeface="+mn-ea"/>
        <a:cs typeface="+mn-cs"/>
      </a:defRPr>
    </a:lvl3pPr>
    <a:lvl4pPr marL="5615811" algn="l" defTabSz="3743874" rtl="0" eaLnBrk="1" latinLnBrk="0" hangingPunct="1">
      <a:defRPr sz="4913" kern="1200">
        <a:solidFill>
          <a:schemeClr val="tx1"/>
        </a:solidFill>
        <a:latin typeface="+mn-lt"/>
        <a:ea typeface="+mn-ea"/>
        <a:cs typeface="+mn-cs"/>
      </a:defRPr>
    </a:lvl4pPr>
    <a:lvl5pPr marL="7487748" algn="l" defTabSz="3743874" rtl="0" eaLnBrk="1" latinLnBrk="0" hangingPunct="1">
      <a:defRPr sz="4913" kern="1200">
        <a:solidFill>
          <a:schemeClr val="tx1"/>
        </a:solidFill>
        <a:latin typeface="+mn-lt"/>
        <a:ea typeface="+mn-ea"/>
        <a:cs typeface="+mn-cs"/>
      </a:defRPr>
    </a:lvl5pPr>
    <a:lvl6pPr marL="9359685" algn="l" defTabSz="3743874" rtl="0" eaLnBrk="1" latinLnBrk="0" hangingPunct="1">
      <a:defRPr sz="4913" kern="1200">
        <a:solidFill>
          <a:schemeClr val="tx1"/>
        </a:solidFill>
        <a:latin typeface="+mn-lt"/>
        <a:ea typeface="+mn-ea"/>
        <a:cs typeface="+mn-cs"/>
      </a:defRPr>
    </a:lvl6pPr>
    <a:lvl7pPr marL="11231623" algn="l" defTabSz="3743874" rtl="0" eaLnBrk="1" latinLnBrk="0" hangingPunct="1">
      <a:defRPr sz="4913" kern="1200">
        <a:solidFill>
          <a:schemeClr val="tx1"/>
        </a:solidFill>
        <a:latin typeface="+mn-lt"/>
        <a:ea typeface="+mn-ea"/>
        <a:cs typeface="+mn-cs"/>
      </a:defRPr>
    </a:lvl7pPr>
    <a:lvl8pPr marL="13103559" algn="l" defTabSz="3743874" rtl="0" eaLnBrk="1" latinLnBrk="0" hangingPunct="1">
      <a:defRPr sz="4913" kern="1200">
        <a:solidFill>
          <a:schemeClr val="tx1"/>
        </a:solidFill>
        <a:latin typeface="+mn-lt"/>
        <a:ea typeface="+mn-ea"/>
        <a:cs typeface="+mn-cs"/>
      </a:defRPr>
    </a:lvl8pPr>
    <a:lvl9pPr marL="14975497" algn="l" defTabSz="3743874" rtl="0" eaLnBrk="1" latinLnBrk="0" hangingPunct="1">
      <a:defRPr sz="49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6FAE19A-9C13-4374-885A-ABFD88A6C21A}" type="slidenum">
              <a:rPr lang="en-CA" smtClean="0"/>
              <a:pPr/>
              <a:t>1</a:t>
            </a:fld>
            <a:endParaRPr lang="en-CA"/>
          </a:p>
        </p:txBody>
      </p:sp>
    </p:spTree>
    <p:extLst>
      <p:ext uri="{BB962C8B-B14F-4D97-AF65-F5344CB8AC3E}">
        <p14:creationId xmlns:p14="http://schemas.microsoft.com/office/powerpoint/2010/main" val="59288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56975" y="10176730"/>
            <a:ext cx="27845703" cy="7022091"/>
          </a:xfrm>
        </p:spPr>
        <p:txBody>
          <a:bodyPr/>
          <a:lstStyle/>
          <a:p>
            <a:r>
              <a:rPr lang="en-US"/>
              <a:t>Click to edit Master title style</a:t>
            </a:r>
            <a:endParaRPr lang="en-CA"/>
          </a:p>
        </p:txBody>
      </p:sp>
      <p:sp>
        <p:nvSpPr>
          <p:cNvPr id="3" name="Subtitle 2"/>
          <p:cNvSpPr>
            <a:spLocks noGrp="1"/>
          </p:cNvSpPr>
          <p:nvPr>
            <p:ph type="subTitle" idx="1"/>
          </p:nvPr>
        </p:nvSpPr>
        <p:spPr>
          <a:xfrm>
            <a:off x="4913948" y="18563802"/>
            <a:ext cx="22931757" cy="8371912"/>
          </a:xfrm>
        </p:spPr>
        <p:txBody>
          <a:bodyPr/>
          <a:lstStyle>
            <a:lvl1pPr marL="0" indent="0" algn="ctr">
              <a:buNone/>
              <a:defRPr>
                <a:solidFill>
                  <a:schemeClr val="tx1">
                    <a:tint val="75000"/>
                  </a:schemeClr>
                </a:solidFill>
              </a:defRPr>
            </a:lvl1pPr>
            <a:lvl2pPr marL="1871937" indent="0" algn="ctr">
              <a:buNone/>
              <a:defRPr>
                <a:solidFill>
                  <a:schemeClr val="tx1">
                    <a:tint val="75000"/>
                  </a:schemeClr>
                </a:solidFill>
              </a:defRPr>
            </a:lvl2pPr>
            <a:lvl3pPr marL="3743874" indent="0" algn="ctr">
              <a:buNone/>
              <a:defRPr>
                <a:solidFill>
                  <a:schemeClr val="tx1">
                    <a:tint val="75000"/>
                  </a:schemeClr>
                </a:solidFill>
              </a:defRPr>
            </a:lvl3pPr>
            <a:lvl4pPr marL="5615811" indent="0" algn="ctr">
              <a:buNone/>
              <a:defRPr>
                <a:solidFill>
                  <a:schemeClr val="tx1">
                    <a:tint val="75000"/>
                  </a:schemeClr>
                </a:solidFill>
              </a:defRPr>
            </a:lvl4pPr>
            <a:lvl5pPr marL="7487748" indent="0" algn="ctr">
              <a:buNone/>
              <a:defRPr>
                <a:solidFill>
                  <a:schemeClr val="tx1">
                    <a:tint val="75000"/>
                  </a:schemeClr>
                </a:solidFill>
              </a:defRPr>
            </a:lvl5pPr>
            <a:lvl6pPr marL="9359685" indent="0" algn="ctr">
              <a:buNone/>
              <a:defRPr>
                <a:solidFill>
                  <a:schemeClr val="tx1">
                    <a:tint val="75000"/>
                  </a:schemeClr>
                </a:solidFill>
              </a:defRPr>
            </a:lvl6pPr>
            <a:lvl7pPr marL="11231623" indent="0" algn="ctr">
              <a:buNone/>
              <a:defRPr>
                <a:solidFill>
                  <a:schemeClr val="tx1">
                    <a:tint val="75000"/>
                  </a:schemeClr>
                </a:solidFill>
              </a:defRPr>
            </a:lvl7pPr>
            <a:lvl8pPr marL="13103559" indent="0" algn="ctr">
              <a:buNone/>
              <a:defRPr>
                <a:solidFill>
                  <a:schemeClr val="tx1">
                    <a:tint val="75000"/>
                  </a:schemeClr>
                </a:solidFill>
              </a:defRPr>
            </a:lvl8pPr>
            <a:lvl9pPr marL="14975497"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402977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02932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50747" y="1311909"/>
            <a:ext cx="7370920" cy="27951867"/>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637984" y="1311909"/>
            <a:ext cx="21566770" cy="279518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189183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47063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7787" y="21051113"/>
            <a:ext cx="27845703" cy="6506431"/>
          </a:xfrm>
        </p:spPr>
        <p:txBody>
          <a:bodyPr anchor="t"/>
          <a:lstStyle>
            <a:lvl1pPr algn="l">
              <a:defRPr sz="16376" b="1" cap="all"/>
            </a:lvl1pPr>
          </a:lstStyle>
          <a:p>
            <a:r>
              <a:rPr lang="en-US"/>
              <a:t>Click to edit Master title style</a:t>
            </a:r>
            <a:endParaRPr lang="en-CA"/>
          </a:p>
        </p:txBody>
      </p:sp>
      <p:sp>
        <p:nvSpPr>
          <p:cNvPr id="3" name="Text Placeholder 2"/>
          <p:cNvSpPr>
            <a:spLocks noGrp="1"/>
          </p:cNvSpPr>
          <p:nvPr>
            <p:ph type="body" idx="1"/>
          </p:nvPr>
        </p:nvSpPr>
        <p:spPr>
          <a:xfrm>
            <a:off x="2587787" y="13884940"/>
            <a:ext cx="27845703" cy="7166172"/>
          </a:xfrm>
        </p:spPr>
        <p:txBody>
          <a:bodyPr anchor="b"/>
          <a:lstStyle>
            <a:lvl1pPr marL="0" indent="0">
              <a:buNone/>
              <a:defRPr sz="8290">
                <a:solidFill>
                  <a:schemeClr val="tx1">
                    <a:tint val="75000"/>
                  </a:schemeClr>
                </a:solidFill>
              </a:defRPr>
            </a:lvl1pPr>
            <a:lvl2pPr marL="1871937" indent="0">
              <a:buNone/>
              <a:defRPr sz="7267">
                <a:solidFill>
                  <a:schemeClr val="tx1">
                    <a:tint val="75000"/>
                  </a:schemeClr>
                </a:solidFill>
              </a:defRPr>
            </a:lvl2pPr>
            <a:lvl3pPr marL="3743874" indent="0">
              <a:buNone/>
              <a:defRPr sz="6448">
                <a:solidFill>
                  <a:schemeClr val="tx1">
                    <a:tint val="75000"/>
                  </a:schemeClr>
                </a:solidFill>
              </a:defRPr>
            </a:lvl3pPr>
            <a:lvl4pPr marL="5615811" indent="0">
              <a:buNone/>
              <a:defRPr sz="5732">
                <a:solidFill>
                  <a:schemeClr val="tx1">
                    <a:tint val="75000"/>
                  </a:schemeClr>
                </a:solidFill>
              </a:defRPr>
            </a:lvl4pPr>
            <a:lvl5pPr marL="7487748" indent="0">
              <a:buNone/>
              <a:defRPr sz="5732">
                <a:solidFill>
                  <a:schemeClr val="tx1">
                    <a:tint val="75000"/>
                  </a:schemeClr>
                </a:solidFill>
              </a:defRPr>
            </a:lvl5pPr>
            <a:lvl6pPr marL="9359685" indent="0">
              <a:buNone/>
              <a:defRPr sz="5732">
                <a:solidFill>
                  <a:schemeClr val="tx1">
                    <a:tint val="75000"/>
                  </a:schemeClr>
                </a:solidFill>
              </a:defRPr>
            </a:lvl6pPr>
            <a:lvl7pPr marL="11231623" indent="0">
              <a:buNone/>
              <a:defRPr sz="5732">
                <a:solidFill>
                  <a:schemeClr val="tx1">
                    <a:tint val="75000"/>
                  </a:schemeClr>
                </a:solidFill>
              </a:defRPr>
            </a:lvl7pPr>
            <a:lvl8pPr marL="13103559" indent="0">
              <a:buNone/>
              <a:defRPr sz="5732">
                <a:solidFill>
                  <a:schemeClr val="tx1">
                    <a:tint val="75000"/>
                  </a:schemeClr>
                </a:solidFill>
              </a:defRPr>
            </a:lvl8pPr>
            <a:lvl9pPr marL="14975497" indent="0">
              <a:buNone/>
              <a:defRPr sz="57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80753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637984" y="7643920"/>
            <a:ext cx="14468846" cy="21619855"/>
          </a:xfrm>
        </p:spPr>
        <p:txBody>
          <a:bodyPr/>
          <a:lstStyle>
            <a:lvl1pPr>
              <a:defRPr sz="11463"/>
            </a:lvl1pPr>
            <a:lvl2pPr>
              <a:defRPr sz="9928"/>
            </a:lvl2pPr>
            <a:lvl3pPr>
              <a:defRPr sz="8290"/>
            </a:lvl3pPr>
            <a:lvl4pPr>
              <a:defRPr sz="7267"/>
            </a:lvl4pPr>
            <a:lvl5pPr>
              <a:defRPr sz="7267"/>
            </a:lvl5pPr>
            <a:lvl6pPr>
              <a:defRPr sz="7267"/>
            </a:lvl6pPr>
            <a:lvl7pPr>
              <a:defRPr sz="7267"/>
            </a:lvl7pPr>
            <a:lvl8pPr>
              <a:defRPr sz="7267"/>
            </a:lvl8pPr>
            <a:lvl9pPr>
              <a:defRPr sz="7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16652821" y="7643920"/>
            <a:ext cx="14468846" cy="21619855"/>
          </a:xfrm>
        </p:spPr>
        <p:txBody>
          <a:bodyPr/>
          <a:lstStyle>
            <a:lvl1pPr>
              <a:defRPr sz="11463"/>
            </a:lvl1pPr>
            <a:lvl2pPr>
              <a:defRPr sz="9928"/>
            </a:lvl2pPr>
            <a:lvl3pPr>
              <a:defRPr sz="8290"/>
            </a:lvl3pPr>
            <a:lvl4pPr>
              <a:defRPr sz="7267"/>
            </a:lvl4pPr>
            <a:lvl5pPr>
              <a:defRPr sz="7267"/>
            </a:lvl5pPr>
            <a:lvl6pPr>
              <a:defRPr sz="7267"/>
            </a:lvl6pPr>
            <a:lvl7pPr>
              <a:defRPr sz="7267"/>
            </a:lvl7pPr>
            <a:lvl8pPr>
              <a:defRPr sz="7267"/>
            </a:lvl8pPr>
            <a:lvl9pPr>
              <a:defRPr sz="7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112863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637983" y="7333009"/>
            <a:ext cx="14474535" cy="3056049"/>
          </a:xfrm>
        </p:spPr>
        <p:txBody>
          <a:bodyPr anchor="b"/>
          <a:lstStyle>
            <a:lvl1pPr marL="0" indent="0">
              <a:buNone/>
              <a:defRPr sz="9928" b="1"/>
            </a:lvl1pPr>
            <a:lvl2pPr marL="1871937" indent="0">
              <a:buNone/>
              <a:defRPr sz="8290" b="1"/>
            </a:lvl2pPr>
            <a:lvl3pPr marL="3743874" indent="0">
              <a:buNone/>
              <a:defRPr sz="7267" b="1"/>
            </a:lvl3pPr>
            <a:lvl4pPr marL="5615811" indent="0">
              <a:buNone/>
              <a:defRPr sz="6448" b="1"/>
            </a:lvl4pPr>
            <a:lvl5pPr marL="7487748" indent="0">
              <a:buNone/>
              <a:defRPr sz="6448" b="1"/>
            </a:lvl5pPr>
            <a:lvl6pPr marL="9359685" indent="0">
              <a:buNone/>
              <a:defRPr sz="6448" b="1"/>
            </a:lvl6pPr>
            <a:lvl7pPr marL="11231623" indent="0">
              <a:buNone/>
              <a:defRPr sz="6448" b="1"/>
            </a:lvl7pPr>
            <a:lvl8pPr marL="13103559" indent="0">
              <a:buNone/>
              <a:defRPr sz="6448" b="1"/>
            </a:lvl8pPr>
            <a:lvl9pPr marL="14975497" indent="0">
              <a:buNone/>
              <a:defRPr sz="6448" b="1"/>
            </a:lvl9pPr>
          </a:lstStyle>
          <a:p>
            <a:pPr lvl="0"/>
            <a:r>
              <a:rPr lang="en-US"/>
              <a:t>Click to edit Master text styles</a:t>
            </a:r>
          </a:p>
        </p:txBody>
      </p:sp>
      <p:sp>
        <p:nvSpPr>
          <p:cNvPr id="4" name="Content Placeholder 3"/>
          <p:cNvSpPr>
            <a:spLocks noGrp="1"/>
          </p:cNvSpPr>
          <p:nvPr>
            <p:ph sz="half" idx="2"/>
          </p:nvPr>
        </p:nvSpPr>
        <p:spPr>
          <a:xfrm>
            <a:off x="1637983" y="10389056"/>
            <a:ext cx="14474535" cy="18874718"/>
          </a:xfrm>
        </p:spPr>
        <p:txBody>
          <a:bodyPr/>
          <a:lstStyle>
            <a:lvl1pPr>
              <a:defRPr sz="9928"/>
            </a:lvl1pPr>
            <a:lvl2pPr>
              <a:defRPr sz="8290"/>
            </a:lvl2pPr>
            <a:lvl3pPr>
              <a:defRPr sz="7267"/>
            </a:lvl3pPr>
            <a:lvl4pPr>
              <a:defRPr sz="6448"/>
            </a:lvl4pPr>
            <a:lvl5pPr>
              <a:defRPr sz="6448"/>
            </a:lvl5pPr>
            <a:lvl6pPr>
              <a:defRPr sz="6448"/>
            </a:lvl6pPr>
            <a:lvl7pPr>
              <a:defRPr sz="6448"/>
            </a:lvl7pPr>
            <a:lvl8pPr>
              <a:defRPr sz="6448"/>
            </a:lvl8pPr>
            <a:lvl9pPr>
              <a:defRPr sz="64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16641452" y="7333009"/>
            <a:ext cx="14480219" cy="3056049"/>
          </a:xfrm>
        </p:spPr>
        <p:txBody>
          <a:bodyPr anchor="b"/>
          <a:lstStyle>
            <a:lvl1pPr marL="0" indent="0">
              <a:buNone/>
              <a:defRPr sz="9928" b="1"/>
            </a:lvl1pPr>
            <a:lvl2pPr marL="1871937" indent="0">
              <a:buNone/>
              <a:defRPr sz="8290" b="1"/>
            </a:lvl2pPr>
            <a:lvl3pPr marL="3743874" indent="0">
              <a:buNone/>
              <a:defRPr sz="7267" b="1"/>
            </a:lvl3pPr>
            <a:lvl4pPr marL="5615811" indent="0">
              <a:buNone/>
              <a:defRPr sz="6448" b="1"/>
            </a:lvl4pPr>
            <a:lvl5pPr marL="7487748" indent="0">
              <a:buNone/>
              <a:defRPr sz="6448" b="1"/>
            </a:lvl5pPr>
            <a:lvl6pPr marL="9359685" indent="0">
              <a:buNone/>
              <a:defRPr sz="6448" b="1"/>
            </a:lvl6pPr>
            <a:lvl7pPr marL="11231623" indent="0">
              <a:buNone/>
              <a:defRPr sz="6448" b="1"/>
            </a:lvl7pPr>
            <a:lvl8pPr marL="13103559" indent="0">
              <a:buNone/>
              <a:defRPr sz="6448" b="1"/>
            </a:lvl8pPr>
            <a:lvl9pPr marL="14975497" indent="0">
              <a:buNone/>
              <a:defRPr sz="6448" b="1"/>
            </a:lvl9pPr>
          </a:lstStyle>
          <a:p>
            <a:pPr lvl="0"/>
            <a:r>
              <a:rPr lang="en-US"/>
              <a:t>Click to edit Master text styles</a:t>
            </a:r>
          </a:p>
        </p:txBody>
      </p:sp>
      <p:sp>
        <p:nvSpPr>
          <p:cNvPr id="6" name="Content Placeholder 5"/>
          <p:cNvSpPr>
            <a:spLocks noGrp="1"/>
          </p:cNvSpPr>
          <p:nvPr>
            <p:ph sz="quarter" idx="4"/>
          </p:nvPr>
        </p:nvSpPr>
        <p:spPr>
          <a:xfrm>
            <a:off x="16641452" y="10389056"/>
            <a:ext cx="14480219" cy="18874718"/>
          </a:xfrm>
        </p:spPr>
        <p:txBody>
          <a:bodyPr/>
          <a:lstStyle>
            <a:lvl1pPr>
              <a:defRPr sz="9928"/>
            </a:lvl1pPr>
            <a:lvl2pPr>
              <a:defRPr sz="8290"/>
            </a:lvl2pPr>
            <a:lvl3pPr>
              <a:defRPr sz="7267"/>
            </a:lvl3pPr>
            <a:lvl4pPr>
              <a:defRPr sz="6448"/>
            </a:lvl4pPr>
            <a:lvl5pPr>
              <a:defRPr sz="6448"/>
            </a:lvl5pPr>
            <a:lvl6pPr>
              <a:defRPr sz="6448"/>
            </a:lvl6pPr>
            <a:lvl7pPr>
              <a:defRPr sz="6448"/>
            </a:lvl7pPr>
            <a:lvl8pPr>
              <a:defRPr sz="6448"/>
            </a:lvl8pPr>
            <a:lvl9pPr>
              <a:defRPr sz="64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60766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114552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385064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987" y="1304320"/>
            <a:ext cx="10777698" cy="5550941"/>
          </a:xfrm>
        </p:spPr>
        <p:txBody>
          <a:bodyPr anchor="b"/>
          <a:lstStyle>
            <a:lvl1pPr algn="l">
              <a:defRPr sz="8290" b="1"/>
            </a:lvl1pPr>
          </a:lstStyle>
          <a:p>
            <a:r>
              <a:rPr lang="en-US"/>
              <a:t>Click to edit Master title style</a:t>
            </a:r>
            <a:endParaRPr lang="en-CA"/>
          </a:p>
        </p:txBody>
      </p:sp>
      <p:sp>
        <p:nvSpPr>
          <p:cNvPr id="3" name="Content Placeholder 2"/>
          <p:cNvSpPr>
            <a:spLocks noGrp="1"/>
          </p:cNvSpPr>
          <p:nvPr>
            <p:ph idx="1"/>
          </p:nvPr>
        </p:nvSpPr>
        <p:spPr>
          <a:xfrm>
            <a:off x="12808115" y="1304322"/>
            <a:ext cx="18313553" cy="27959454"/>
          </a:xfrm>
        </p:spPr>
        <p:txBody>
          <a:bodyPr/>
          <a:lstStyle>
            <a:lvl1pPr>
              <a:defRPr sz="12998"/>
            </a:lvl1pPr>
            <a:lvl2pPr>
              <a:defRPr sz="11463"/>
            </a:lvl2pPr>
            <a:lvl3pPr>
              <a:defRPr sz="9928"/>
            </a:lvl3pPr>
            <a:lvl4pPr>
              <a:defRPr sz="8290"/>
            </a:lvl4pPr>
            <a:lvl5pPr>
              <a:defRPr sz="8290"/>
            </a:lvl5pPr>
            <a:lvl6pPr>
              <a:defRPr sz="8290"/>
            </a:lvl6pPr>
            <a:lvl7pPr>
              <a:defRPr sz="8290"/>
            </a:lvl7pPr>
            <a:lvl8pPr>
              <a:defRPr sz="8290"/>
            </a:lvl8pPr>
            <a:lvl9pPr>
              <a:defRPr sz="82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1637987" y="6855262"/>
            <a:ext cx="10777698" cy="22408512"/>
          </a:xfrm>
        </p:spPr>
        <p:txBody>
          <a:bodyPr/>
          <a:lstStyle>
            <a:lvl1pPr marL="0" indent="0">
              <a:buNone/>
              <a:defRPr sz="5732"/>
            </a:lvl1pPr>
            <a:lvl2pPr marL="1871937" indent="0">
              <a:buNone/>
              <a:defRPr sz="4913"/>
            </a:lvl2pPr>
            <a:lvl3pPr marL="3743874" indent="0">
              <a:buNone/>
              <a:defRPr sz="4196"/>
            </a:lvl3pPr>
            <a:lvl4pPr marL="5615811" indent="0">
              <a:buNone/>
              <a:defRPr sz="3685"/>
            </a:lvl4pPr>
            <a:lvl5pPr marL="7487748" indent="0">
              <a:buNone/>
              <a:defRPr sz="3685"/>
            </a:lvl5pPr>
            <a:lvl6pPr marL="9359685" indent="0">
              <a:buNone/>
              <a:defRPr sz="3685"/>
            </a:lvl6pPr>
            <a:lvl7pPr marL="11231623" indent="0">
              <a:buNone/>
              <a:defRPr sz="3685"/>
            </a:lvl7pPr>
            <a:lvl8pPr marL="13103559" indent="0">
              <a:buNone/>
              <a:defRPr sz="3685"/>
            </a:lvl8pPr>
            <a:lvl9pPr marL="14975497" indent="0">
              <a:buNone/>
              <a:defRPr sz="3685"/>
            </a:lvl9pPr>
          </a:lstStyle>
          <a:p>
            <a:pPr lvl="0"/>
            <a:r>
              <a:rPr lang="en-US"/>
              <a:t>Click to edit Master text styles</a:t>
            </a:r>
          </a:p>
        </p:txBody>
      </p:sp>
      <p:sp>
        <p:nvSpPr>
          <p:cNvPr id="5" name="Date Placeholder 4"/>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4336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1123" y="22931757"/>
            <a:ext cx="19655790" cy="2707224"/>
          </a:xfrm>
        </p:spPr>
        <p:txBody>
          <a:bodyPr anchor="b"/>
          <a:lstStyle>
            <a:lvl1pPr algn="l">
              <a:defRPr sz="8290" b="1"/>
            </a:lvl1pPr>
          </a:lstStyle>
          <a:p>
            <a:r>
              <a:rPr lang="en-US"/>
              <a:t>Click to edit Master title style</a:t>
            </a:r>
            <a:endParaRPr lang="en-CA"/>
          </a:p>
        </p:txBody>
      </p:sp>
      <p:sp>
        <p:nvSpPr>
          <p:cNvPr id="3" name="Picture Placeholder 2"/>
          <p:cNvSpPr>
            <a:spLocks noGrp="1"/>
          </p:cNvSpPr>
          <p:nvPr>
            <p:ph type="pic" idx="1"/>
          </p:nvPr>
        </p:nvSpPr>
        <p:spPr>
          <a:xfrm>
            <a:off x="6421123" y="2927137"/>
            <a:ext cx="19655790" cy="19655790"/>
          </a:xfrm>
        </p:spPr>
        <p:txBody>
          <a:bodyPr/>
          <a:lstStyle>
            <a:lvl1pPr marL="0" indent="0">
              <a:buNone/>
              <a:defRPr sz="12998"/>
            </a:lvl1pPr>
            <a:lvl2pPr marL="1871937" indent="0">
              <a:buNone/>
              <a:defRPr sz="11463"/>
            </a:lvl2pPr>
            <a:lvl3pPr marL="3743874" indent="0">
              <a:buNone/>
              <a:defRPr sz="9928"/>
            </a:lvl3pPr>
            <a:lvl4pPr marL="5615811" indent="0">
              <a:buNone/>
              <a:defRPr sz="8290"/>
            </a:lvl4pPr>
            <a:lvl5pPr marL="7487748" indent="0">
              <a:buNone/>
              <a:defRPr sz="8290"/>
            </a:lvl5pPr>
            <a:lvl6pPr marL="9359685" indent="0">
              <a:buNone/>
              <a:defRPr sz="8290"/>
            </a:lvl6pPr>
            <a:lvl7pPr marL="11231623" indent="0">
              <a:buNone/>
              <a:defRPr sz="8290"/>
            </a:lvl7pPr>
            <a:lvl8pPr marL="13103559" indent="0">
              <a:buNone/>
              <a:defRPr sz="8290"/>
            </a:lvl8pPr>
            <a:lvl9pPr marL="14975497" indent="0">
              <a:buNone/>
              <a:defRPr sz="8290"/>
            </a:lvl9pPr>
          </a:lstStyle>
          <a:p>
            <a:endParaRPr lang="en-CA"/>
          </a:p>
        </p:txBody>
      </p:sp>
      <p:sp>
        <p:nvSpPr>
          <p:cNvPr id="4" name="Text Placeholder 3"/>
          <p:cNvSpPr>
            <a:spLocks noGrp="1"/>
          </p:cNvSpPr>
          <p:nvPr>
            <p:ph type="body" sz="half" idx="2"/>
          </p:nvPr>
        </p:nvSpPr>
        <p:spPr>
          <a:xfrm>
            <a:off x="6421123" y="25638981"/>
            <a:ext cx="19655790" cy="3844706"/>
          </a:xfrm>
        </p:spPr>
        <p:txBody>
          <a:bodyPr/>
          <a:lstStyle>
            <a:lvl1pPr marL="0" indent="0">
              <a:buNone/>
              <a:defRPr sz="5732"/>
            </a:lvl1pPr>
            <a:lvl2pPr marL="1871937" indent="0">
              <a:buNone/>
              <a:defRPr sz="4913"/>
            </a:lvl2pPr>
            <a:lvl3pPr marL="3743874" indent="0">
              <a:buNone/>
              <a:defRPr sz="4196"/>
            </a:lvl3pPr>
            <a:lvl4pPr marL="5615811" indent="0">
              <a:buNone/>
              <a:defRPr sz="3685"/>
            </a:lvl4pPr>
            <a:lvl5pPr marL="7487748" indent="0">
              <a:buNone/>
              <a:defRPr sz="3685"/>
            </a:lvl5pPr>
            <a:lvl6pPr marL="9359685" indent="0">
              <a:buNone/>
              <a:defRPr sz="3685"/>
            </a:lvl6pPr>
            <a:lvl7pPr marL="11231623" indent="0">
              <a:buNone/>
              <a:defRPr sz="3685"/>
            </a:lvl7pPr>
            <a:lvl8pPr marL="13103559" indent="0">
              <a:buNone/>
              <a:defRPr sz="3685"/>
            </a:lvl8pPr>
            <a:lvl9pPr marL="14975497" indent="0">
              <a:buNone/>
              <a:defRPr sz="3685"/>
            </a:lvl9pPr>
          </a:lstStyle>
          <a:p>
            <a:pPr lvl="0"/>
            <a:r>
              <a:rPr lang="en-US"/>
              <a:t>Click to edit Master text styles</a:t>
            </a:r>
          </a:p>
        </p:txBody>
      </p:sp>
      <p:sp>
        <p:nvSpPr>
          <p:cNvPr id="5" name="Date Placeholder 4"/>
          <p:cNvSpPr>
            <a:spLocks noGrp="1"/>
          </p:cNvSpPr>
          <p:nvPr>
            <p:ph type="dt" sz="half" idx="10"/>
          </p:nvPr>
        </p:nvSpPr>
        <p:spPr/>
        <p:txBody>
          <a:bodyPr/>
          <a:lstStyle/>
          <a:p>
            <a:fld id="{14FAAC0D-4C8E-451B-859B-72BE86DA9EB6}" type="datetimeFigureOut">
              <a:rPr lang="en-CA" smtClean="0"/>
              <a:pPr/>
              <a:t>2019-04-01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397236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7983" y="1311906"/>
            <a:ext cx="29483687" cy="5459943"/>
          </a:xfrm>
          <a:prstGeom prst="rect">
            <a:avLst/>
          </a:prstGeom>
        </p:spPr>
        <p:txBody>
          <a:bodyPr vert="horz" lIns="365791" tIns="182896" rIns="365791" bIns="182896"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1637983" y="7643920"/>
            <a:ext cx="29483687" cy="21619855"/>
          </a:xfrm>
          <a:prstGeom prst="rect">
            <a:avLst/>
          </a:prstGeom>
        </p:spPr>
        <p:txBody>
          <a:bodyPr vert="horz" lIns="365791" tIns="182896" rIns="365791" bIns="1828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1637983" y="30363347"/>
            <a:ext cx="7643920" cy="1744147"/>
          </a:xfrm>
          <a:prstGeom prst="rect">
            <a:avLst/>
          </a:prstGeom>
        </p:spPr>
        <p:txBody>
          <a:bodyPr vert="horz" lIns="365791" tIns="182896" rIns="365791" bIns="182896" rtlCol="0" anchor="ctr"/>
          <a:lstStyle>
            <a:lvl1pPr algn="l">
              <a:defRPr sz="4913">
                <a:solidFill>
                  <a:schemeClr val="tx1">
                    <a:tint val="75000"/>
                  </a:schemeClr>
                </a:solidFill>
              </a:defRPr>
            </a:lvl1pPr>
          </a:lstStyle>
          <a:p>
            <a:fld id="{14FAAC0D-4C8E-451B-859B-72BE86DA9EB6}" type="datetimeFigureOut">
              <a:rPr lang="en-CA" smtClean="0"/>
              <a:pPr/>
              <a:t>2019-04-01</a:t>
            </a:fld>
            <a:endParaRPr lang="en-CA"/>
          </a:p>
        </p:txBody>
      </p:sp>
      <p:sp>
        <p:nvSpPr>
          <p:cNvPr id="5" name="Footer Placeholder 4"/>
          <p:cNvSpPr>
            <a:spLocks noGrp="1"/>
          </p:cNvSpPr>
          <p:nvPr>
            <p:ph type="ftr" sz="quarter" idx="3"/>
          </p:nvPr>
        </p:nvSpPr>
        <p:spPr>
          <a:xfrm>
            <a:off x="11192882" y="30363347"/>
            <a:ext cx="10373890" cy="1744147"/>
          </a:xfrm>
          <a:prstGeom prst="rect">
            <a:avLst/>
          </a:prstGeom>
        </p:spPr>
        <p:txBody>
          <a:bodyPr vert="horz" lIns="365791" tIns="182896" rIns="365791" bIns="182896" rtlCol="0" anchor="ctr"/>
          <a:lstStyle>
            <a:lvl1pPr algn="ctr">
              <a:defRPr sz="4913">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3477750" y="30363347"/>
            <a:ext cx="7643920" cy="1744147"/>
          </a:xfrm>
          <a:prstGeom prst="rect">
            <a:avLst/>
          </a:prstGeom>
        </p:spPr>
        <p:txBody>
          <a:bodyPr vert="horz" lIns="365791" tIns="182896" rIns="365791" bIns="182896" rtlCol="0" anchor="ctr"/>
          <a:lstStyle>
            <a:lvl1pPr algn="r">
              <a:defRPr sz="4913">
                <a:solidFill>
                  <a:schemeClr val="tx1">
                    <a:tint val="75000"/>
                  </a:schemeClr>
                </a:solidFill>
              </a:defRPr>
            </a:lvl1pPr>
          </a:lstStyle>
          <a:p>
            <a:fld id="{EBA3E8E6-C450-4061-B7AD-336845E08CB7}" type="slidenum">
              <a:rPr lang="en-CA" smtClean="0"/>
              <a:pPr/>
              <a:t>‹#›</a:t>
            </a:fld>
            <a:endParaRPr lang="en-CA"/>
          </a:p>
        </p:txBody>
      </p:sp>
    </p:spTree>
    <p:extLst>
      <p:ext uri="{BB962C8B-B14F-4D97-AF65-F5344CB8AC3E}">
        <p14:creationId xmlns:p14="http://schemas.microsoft.com/office/powerpoint/2010/main" val="2103201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43874" rtl="0" eaLnBrk="1" latinLnBrk="0" hangingPunct="1">
        <a:spcBef>
          <a:spcPct val="0"/>
        </a:spcBef>
        <a:buNone/>
        <a:defRPr sz="17911" kern="1200">
          <a:solidFill>
            <a:schemeClr val="tx1"/>
          </a:solidFill>
          <a:latin typeface="+mj-lt"/>
          <a:ea typeface="+mj-ea"/>
          <a:cs typeface="+mj-cs"/>
        </a:defRPr>
      </a:lvl1pPr>
    </p:titleStyle>
    <p:bodyStyle>
      <a:lvl1pPr marL="1403954" indent="-1403954" algn="l" defTabSz="3743874" rtl="0" eaLnBrk="1" latinLnBrk="0" hangingPunct="1">
        <a:spcBef>
          <a:spcPct val="20000"/>
        </a:spcBef>
        <a:buFont typeface="Arial" pitchFamily="34" charset="0"/>
        <a:buChar char="•"/>
        <a:defRPr sz="12998" kern="1200">
          <a:solidFill>
            <a:schemeClr val="tx1"/>
          </a:solidFill>
          <a:latin typeface="+mn-lt"/>
          <a:ea typeface="+mn-ea"/>
          <a:cs typeface="+mn-cs"/>
        </a:defRPr>
      </a:lvl1pPr>
      <a:lvl2pPr marL="3041897" indent="-1169960" algn="l" defTabSz="3743874" rtl="0" eaLnBrk="1" latinLnBrk="0" hangingPunct="1">
        <a:spcBef>
          <a:spcPct val="20000"/>
        </a:spcBef>
        <a:buFont typeface="Arial" pitchFamily="34" charset="0"/>
        <a:buChar char="–"/>
        <a:defRPr sz="11463" kern="1200">
          <a:solidFill>
            <a:schemeClr val="tx1"/>
          </a:solidFill>
          <a:latin typeface="+mn-lt"/>
          <a:ea typeface="+mn-ea"/>
          <a:cs typeface="+mn-cs"/>
        </a:defRPr>
      </a:lvl2pPr>
      <a:lvl3pPr marL="4679842" indent="-935968" algn="l" defTabSz="3743874" rtl="0" eaLnBrk="1" latinLnBrk="0" hangingPunct="1">
        <a:spcBef>
          <a:spcPct val="20000"/>
        </a:spcBef>
        <a:buFont typeface="Arial" pitchFamily="34" charset="0"/>
        <a:buChar char="•"/>
        <a:defRPr sz="9928" kern="1200">
          <a:solidFill>
            <a:schemeClr val="tx1"/>
          </a:solidFill>
          <a:latin typeface="+mn-lt"/>
          <a:ea typeface="+mn-ea"/>
          <a:cs typeface="+mn-cs"/>
        </a:defRPr>
      </a:lvl3pPr>
      <a:lvl4pPr marL="6551780"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4pPr>
      <a:lvl5pPr marL="8423717"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5pPr>
      <a:lvl6pPr marL="10295654"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6pPr>
      <a:lvl7pPr marL="12167591"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7pPr>
      <a:lvl8pPr marL="14039528"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8pPr>
      <a:lvl9pPr marL="15911465"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9pPr>
    </p:bodyStyle>
    <p:otherStyle>
      <a:defPPr>
        <a:defRPr lang="en-US"/>
      </a:defPPr>
      <a:lvl1pPr marL="0" algn="l" defTabSz="3743874" rtl="0" eaLnBrk="1" latinLnBrk="0" hangingPunct="1">
        <a:defRPr sz="7267" kern="1200">
          <a:solidFill>
            <a:schemeClr val="tx1"/>
          </a:solidFill>
          <a:latin typeface="+mn-lt"/>
          <a:ea typeface="+mn-ea"/>
          <a:cs typeface="+mn-cs"/>
        </a:defRPr>
      </a:lvl1pPr>
      <a:lvl2pPr marL="1871937" algn="l" defTabSz="3743874" rtl="0" eaLnBrk="1" latinLnBrk="0" hangingPunct="1">
        <a:defRPr sz="7267" kern="1200">
          <a:solidFill>
            <a:schemeClr val="tx1"/>
          </a:solidFill>
          <a:latin typeface="+mn-lt"/>
          <a:ea typeface="+mn-ea"/>
          <a:cs typeface="+mn-cs"/>
        </a:defRPr>
      </a:lvl2pPr>
      <a:lvl3pPr marL="3743874" algn="l" defTabSz="3743874" rtl="0" eaLnBrk="1" latinLnBrk="0" hangingPunct="1">
        <a:defRPr sz="7267" kern="1200">
          <a:solidFill>
            <a:schemeClr val="tx1"/>
          </a:solidFill>
          <a:latin typeface="+mn-lt"/>
          <a:ea typeface="+mn-ea"/>
          <a:cs typeface="+mn-cs"/>
        </a:defRPr>
      </a:lvl3pPr>
      <a:lvl4pPr marL="5615811" algn="l" defTabSz="3743874" rtl="0" eaLnBrk="1" latinLnBrk="0" hangingPunct="1">
        <a:defRPr sz="7267" kern="1200">
          <a:solidFill>
            <a:schemeClr val="tx1"/>
          </a:solidFill>
          <a:latin typeface="+mn-lt"/>
          <a:ea typeface="+mn-ea"/>
          <a:cs typeface="+mn-cs"/>
        </a:defRPr>
      </a:lvl4pPr>
      <a:lvl5pPr marL="7487748" algn="l" defTabSz="3743874" rtl="0" eaLnBrk="1" latinLnBrk="0" hangingPunct="1">
        <a:defRPr sz="7267" kern="1200">
          <a:solidFill>
            <a:schemeClr val="tx1"/>
          </a:solidFill>
          <a:latin typeface="+mn-lt"/>
          <a:ea typeface="+mn-ea"/>
          <a:cs typeface="+mn-cs"/>
        </a:defRPr>
      </a:lvl5pPr>
      <a:lvl6pPr marL="9359685" algn="l" defTabSz="3743874" rtl="0" eaLnBrk="1" latinLnBrk="0" hangingPunct="1">
        <a:defRPr sz="7267" kern="1200">
          <a:solidFill>
            <a:schemeClr val="tx1"/>
          </a:solidFill>
          <a:latin typeface="+mn-lt"/>
          <a:ea typeface="+mn-ea"/>
          <a:cs typeface="+mn-cs"/>
        </a:defRPr>
      </a:lvl6pPr>
      <a:lvl7pPr marL="11231623" algn="l" defTabSz="3743874" rtl="0" eaLnBrk="1" latinLnBrk="0" hangingPunct="1">
        <a:defRPr sz="7267" kern="1200">
          <a:solidFill>
            <a:schemeClr val="tx1"/>
          </a:solidFill>
          <a:latin typeface="+mn-lt"/>
          <a:ea typeface="+mn-ea"/>
          <a:cs typeface="+mn-cs"/>
        </a:defRPr>
      </a:lvl7pPr>
      <a:lvl8pPr marL="13103559" algn="l" defTabSz="3743874" rtl="0" eaLnBrk="1" latinLnBrk="0" hangingPunct="1">
        <a:defRPr sz="7267" kern="1200">
          <a:solidFill>
            <a:schemeClr val="tx1"/>
          </a:solidFill>
          <a:latin typeface="+mn-lt"/>
          <a:ea typeface="+mn-ea"/>
          <a:cs typeface="+mn-cs"/>
        </a:defRPr>
      </a:lvl8pPr>
      <a:lvl9pPr marL="14975497" algn="l" defTabSz="3743874" rtl="0" eaLnBrk="1" latinLnBrk="0" hangingPunct="1">
        <a:defRPr sz="7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arto.com/state-of-locationintelligence-2018/" TargetMode="External"/><Relationship Id="rId5" Type="http://schemas.openxmlformats.org/officeDocument/2006/relationships/image" Target="../media/image3.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4"/>
          <p:cNvSpPr>
            <a:spLocks noChangeArrowheads="1"/>
          </p:cNvSpPr>
          <p:nvPr/>
        </p:nvSpPr>
        <p:spPr bwMode="auto">
          <a:xfrm>
            <a:off x="12528401" y="21998518"/>
            <a:ext cx="20074294" cy="10591137"/>
          </a:xfrm>
          <a:prstGeom prst="roundRect">
            <a:avLst>
              <a:gd name="adj" fmla="val 9325"/>
            </a:avLst>
          </a:prstGeom>
          <a:solidFill>
            <a:schemeClr val="bg1"/>
          </a:solidFill>
          <a:ln w="9525">
            <a:solidFill>
              <a:schemeClr val="tx1"/>
            </a:solidFill>
            <a:round/>
            <a:headEnd/>
            <a:tailEnd/>
          </a:ln>
        </p:spPr>
        <p:txBody>
          <a:bodyPr wrap="none" lIns="61597" tIns="30798" rIns="61597" bIns="30798" anchor="ctr"/>
          <a:lstStyle/>
          <a:p>
            <a:pPr>
              <a:lnSpc>
                <a:spcPts val="2777"/>
              </a:lnSpc>
              <a:tabLst>
                <a:tab pos="12560300" algn="l"/>
                <a:tab pos="15328900" algn="l"/>
                <a:tab pos="27166888" algn="l"/>
              </a:tabLst>
            </a:pPr>
            <a:endParaRPr lang="en-US" sz="3300" dirty="0">
              <a:cs typeface="Arial" panose="020B0604020202020204" pitchFamily="34" charset="0"/>
            </a:endParaRPr>
          </a:p>
        </p:txBody>
      </p:sp>
      <p:sp>
        <p:nvSpPr>
          <p:cNvPr id="12" name="AutoShape 13"/>
          <p:cNvSpPr>
            <a:spLocks noChangeArrowheads="1"/>
          </p:cNvSpPr>
          <p:nvPr/>
        </p:nvSpPr>
        <p:spPr bwMode="auto">
          <a:xfrm>
            <a:off x="150297" y="88286"/>
            <a:ext cx="32370020" cy="3981785"/>
          </a:xfrm>
          <a:prstGeom prst="roundRect">
            <a:avLst>
              <a:gd name="adj" fmla="val 0"/>
            </a:avLst>
          </a:prstGeom>
          <a:gradFill rotWithShape="1">
            <a:gsLst>
              <a:gs pos="0">
                <a:schemeClr val="tx2">
                  <a:lumMod val="60000"/>
                  <a:lumOff val="40000"/>
                </a:schemeClr>
              </a:gs>
              <a:gs pos="100000">
                <a:schemeClr val="bg1"/>
              </a:gs>
            </a:gsLst>
            <a:lin ang="5400000" scaled="1"/>
          </a:gradFill>
          <a:ln w="9525" cap="sq">
            <a:solidFill>
              <a:schemeClr val="tx1"/>
            </a:solidFill>
            <a:bevel/>
            <a:headEnd/>
            <a:tailEnd/>
          </a:ln>
          <a:effectLst/>
        </p:spPr>
        <p:txBody>
          <a:bodyPr wrap="none" lIns="68236" tIns="34118" rIns="68236" bIns="34118" anchor="ctr"/>
          <a:lstStyle/>
          <a:p>
            <a:pPr defTabSz="3275547">
              <a:lnSpc>
                <a:spcPts val="3071"/>
              </a:lnSpc>
            </a:pPr>
            <a:endParaRPr lang="en-US" sz="7438" dirty="0">
              <a:solidFill>
                <a:schemeClr val="bg1"/>
              </a:solidFill>
            </a:endParaRPr>
          </a:p>
        </p:txBody>
      </p:sp>
      <p:sp>
        <p:nvSpPr>
          <p:cNvPr id="13" name="Text Box 14"/>
          <p:cNvSpPr txBox="1">
            <a:spLocks noChangeArrowheads="1"/>
          </p:cNvSpPr>
          <p:nvPr/>
        </p:nvSpPr>
        <p:spPr bwMode="auto">
          <a:xfrm>
            <a:off x="3408471" y="695248"/>
            <a:ext cx="26751955" cy="2648196"/>
          </a:xfrm>
          <a:prstGeom prst="rect">
            <a:avLst/>
          </a:prstGeom>
          <a:noFill/>
          <a:ln w="9525">
            <a:noFill/>
            <a:miter lim="800000"/>
            <a:headEnd/>
            <a:tailEnd/>
          </a:ln>
          <a:effectLst/>
        </p:spPr>
        <p:txBody>
          <a:bodyPr wrap="square" lIns="68236" tIns="34118" rIns="68236" bIns="34118">
            <a:spAutoFit/>
          </a:bodyPr>
          <a:lstStyle/>
          <a:p>
            <a:pPr algn="ctr"/>
            <a:r>
              <a:rPr lang="en-US" altLang="zh-CN" sz="4913" b="1" dirty="0" smtClean="0"/>
              <a:t>Location Privacy issues with the online Services</a:t>
            </a:r>
            <a:endParaRPr lang="en-US" altLang="zh-CN" sz="4913" b="1" dirty="0"/>
          </a:p>
          <a:p>
            <a:pPr algn="ctr" defTabSz="3275547"/>
            <a:r>
              <a:rPr lang="en-US" sz="4503" b="1" dirty="0" smtClean="0"/>
              <a:t>Mahdi D. </a:t>
            </a:r>
            <a:r>
              <a:rPr lang="en-US" sz="4503" b="1" dirty="0" err="1" smtClean="0"/>
              <a:t>Firoozjaei</a:t>
            </a:r>
            <a:r>
              <a:rPr lang="en-US" sz="4503" b="1" dirty="0" smtClean="0"/>
              <a:t> and </a:t>
            </a:r>
            <a:r>
              <a:rPr lang="en-US" altLang="zh-CN" sz="4503" b="1" dirty="0"/>
              <a:t>Ali A. </a:t>
            </a:r>
            <a:r>
              <a:rPr lang="en-US" altLang="zh-CN" sz="4503" b="1" dirty="0" err="1"/>
              <a:t>Ghorbani</a:t>
            </a:r>
            <a:r>
              <a:rPr lang="en-US" altLang="zh-CN" sz="4503" b="1" dirty="0"/>
              <a:t> </a:t>
            </a:r>
            <a:endParaRPr lang="en-US" sz="4503" b="1" dirty="0"/>
          </a:p>
          <a:p>
            <a:pPr algn="ctr" defTabSz="3275547"/>
            <a:r>
              <a:rPr lang="en-US" altLang="zh-CN" sz="3685" i="1" dirty="0"/>
              <a:t>Contact Email: </a:t>
            </a:r>
            <a:r>
              <a:rPr lang="en-US" altLang="zh-CN" sz="3685" i="1" dirty="0" smtClean="0"/>
              <a:t>m.daghmechi@unb.ca </a:t>
            </a:r>
            <a:endParaRPr lang="en-US" sz="3685" i="1" dirty="0"/>
          </a:p>
          <a:p>
            <a:pPr algn="ctr" defTabSz="3275547"/>
            <a:r>
              <a:rPr lang="en-US" sz="3275" b="1" i="1" dirty="0"/>
              <a:t>Canadian Institute for Cybersecurity (CIC), University of New Brunswick (UNB)</a:t>
            </a:r>
            <a:endParaRPr lang="en-US" sz="6141" dirty="0"/>
          </a:p>
        </p:txBody>
      </p:sp>
      <p:sp>
        <p:nvSpPr>
          <p:cNvPr id="54" name="Text Box 9"/>
          <p:cNvSpPr txBox="1">
            <a:spLocks noChangeArrowheads="1"/>
          </p:cNvSpPr>
          <p:nvPr/>
        </p:nvSpPr>
        <p:spPr bwMode="auto">
          <a:xfrm>
            <a:off x="13720716" y="19659113"/>
            <a:ext cx="7196306" cy="48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lnSpc>
                <a:spcPts val="3237"/>
              </a:lnSpc>
              <a:spcAft>
                <a:spcPts val="551"/>
              </a:spcAft>
            </a:pPr>
            <a:r>
              <a:rPr lang="en-US" sz="3275" dirty="0">
                <a:solidFill>
                  <a:schemeClr val="tx1"/>
                </a:solidFill>
              </a:rPr>
              <a:t>.</a:t>
            </a:r>
          </a:p>
        </p:txBody>
      </p:sp>
      <p:sp>
        <p:nvSpPr>
          <p:cNvPr id="48" name="AutoShape 4"/>
          <p:cNvSpPr>
            <a:spLocks noChangeArrowheads="1"/>
          </p:cNvSpPr>
          <p:nvPr/>
        </p:nvSpPr>
        <p:spPr bwMode="auto">
          <a:xfrm>
            <a:off x="12528401" y="12394269"/>
            <a:ext cx="20074294" cy="3553508"/>
          </a:xfrm>
          <a:prstGeom prst="roundRect">
            <a:avLst>
              <a:gd name="adj" fmla="val 9325"/>
            </a:avLst>
          </a:prstGeom>
          <a:solidFill>
            <a:schemeClr val="accent3">
              <a:lumMod val="20000"/>
              <a:lumOff val="80000"/>
            </a:schemeClr>
          </a:solidFill>
          <a:ln w="9525">
            <a:solidFill>
              <a:schemeClr val="tx1"/>
            </a:solidFill>
            <a:round/>
            <a:headEnd/>
            <a:tailEnd/>
          </a:ln>
        </p:spPr>
        <p:txBody>
          <a:bodyPr wrap="none" lIns="61597" tIns="30798" rIns="61597" bIns="30798" anchor="ctr"/>
          <a:lstStyle/>
          <a:p>
            <a:pPr>
              <a:lnSpc>
                <a:spcPts val="2777"/>
              </a:lnSpc>
            </a:pPr>
            <a:endParaRPr lang="en-US" sz="5527"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5274" y="313034"/>
            <a:ext cx="3678136" cy="3678136"/>
          </a:xfrm>
          <a:prstGeom prst="rect">
            <a:avLst/>
          </a:prstGeom>
        </p:spPr>
      </p:pic>
      <p:sp>
        <p:nvSpPr>
          <p:cNvPr id="35" name="Text Box 9"/>
          <p:cNvSpPr txBox="1">
            <a:spLocks noChangeArrowheads="1"/>
          </p:cNvSpPr>
          <p:nvPr/>
        </p:nvSpPr>
        <p:spPr bwMode="auto">
          <a:xfrm>
            <a:off x="3588730" y="5368944"/>
            <a:ext cx="5289891" cy="34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lnSpc>
                <a:spcPts val="3237"/>
              </a:lnSpc>
              <a:spcAft>
                <a:spcPts val="551"/>
              </a:spcAft>
            </a:pPr>
            <a:endParaRPr lang="en-US" sz="3275" dirty="0">
              <a:solidFill>
                <a:schemeClr val="tx1"/>
              </a:solidFill>
            </a:endParaRPr>
          </a:p>
        </p:txBody>
      </p:sp>
      <p:grpSp>
        <p:nvGrpSpPr>
          <p:cNvPr id="44" name="Group 43"/>
          <p:cNvGrpSpPr/>
          <p:nvPr/>
        </p:nvGrpSpPr>
        <p:grpSpPr>
          <a:xfrm>
            <a:off x="106018" y="4299143"/>
            <a:ext cx="18866095" cy="7832063"/>
            <a:chOff x="7938691" y="4173902"/>
            <a:chExt cx="11809312" cy="9438240"/>
          </a:xfrm>
        </p:grpSpPr>
        <p:sp>
          <p:nvSpPr>
            <p:cNvPr id="45" name="AutoShape 4"/>
            <p:cNvSpPr>
              <a:spLocks noChangeArrowheads="1"/>
            </p:cNvSpPr>
            <p:nvPr/>
          </p:nvSpPr>
          <p:spPr bwMode="auto">
            <a:xfrm>
              <a:off x="7938691" y="4173902"/>
              <a:ext cx="11809312" cy="9438240"/>
            </a:xfrm>
            <a:prstGeom prst="roundRect">
              <a:avLst>
                <a:gd name="adj" fmla="val 9325"/>
              </a:avLst>
            </a:prstGeom>
            <a:solidFill>
              <a:schemeClr val="bg1"/>
            </a:solidFill>
            <a:ln w="9525">
              <a:solidFill>
                <a:schemeClr val="tx1"/>
              </a:solidFill>
              <a:round/>
              <a:headEnd/>
              <a:tailEnd/>
            </a:ln>
          </p:spPr>
          <p:txBody>
            <a:bodyPr wrap="none" lIns="61597" tIns="30798" rIns="61597" bIns="30798" anchor="ctr"/>
            <a:lstStyle/>
            <a:p>
              <a:pPr>
                <a:lnSpc>
                  <a:spcPts val="2777"/>
                </a:lnSpc>
              </a:pPr>
              <a:endParaRPr lang="en-US" sz="5527"/>
            </a:p>
          </p:txBody>
        </p:sp>
        <p:sp>
          <p:nvSpPr>
            <p:cNvPr id="46" name="Text Box 10"/>
            <p:cNvSpPr txBox="1">
              <a:spLocks noChangeArrowheads="1"/>
            </p:cNvSpPr>
            <p:nvPr/>
          </p:nvSpPr>
          <p:spPr bwMode="auto">
            <a:xfrm>
              <a:off x="12605032" y="4764178"/>
              <a:ext cx="2496044" cy="90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77"/>
                </a:lnSpc>
                <a:spcBef>
                  <a:spcPct val="50000"/>
                </a:spcBef>
              </a:pPr>
              <a:r>
                <a:rPr lang="en-US" sz="4913" b="1" dirty="0">
                  <a:solidFill>
                    <a:schemeClr val="tx1"/>
                  </a:solidFill>
                </a:rPr>
                <a:t>ABSTRACT</a:t>
              </a:r>
            </a:p>
          </p:txBody>
        </p:sp>
      </p:grpSp>
      <p:grpSp>
        <p:nvGrpSpPr>
          <p:cNvPr id="62" name="Group 61"/>
          <p:cNvGrpSpPr/>
          <p:nvPr/>
        </p:nvGrpSpPr>
        <p:grpSpPr>
          <a:xfrm>
            <a:off x="12553382" y="16235809"/>
            <a:ext cx="19956695" cy="5553540"/>
            <a:chOff x="146844" y="6120119"/>
            <a:chExt cx="7434262" cy="15698562"/>
          </a:xfrm>
          <a:solidFill>
            <a:schemeClr val="accent3">
              <a:lumMod val="40000"/>
              <a:lumOff val="60000"/>
            </a:schemeClr>
          </a:solidFill>
        </p:grpSpPr>
        <p:sp>
          <p:nvSpPr>
            <p:cNvPr id="64" name="AutoShape 4"/>
            <p:cNvSpPr>
              <a:spLocks noChangeArrowheads="1"/>
            </p:cNvSpPr>
            <p:nvPr/>
          </p:nvSpPr>
          <p:spPr bwMode="auto">
            <a:xfrm>
              <a:off x="146844" y="6120119"/>
              <a:ext cx="7434262" cy="15698562"/>
            </a:xfrm>
            <a:prstGeom prst="roundRect">
              <a:avLst>
                <a:gd name="adj" fmla="val 10685"/>
              </a:avLst>
            </a:prstGeom>
            <a:grpFill/>
            <a:ln w="9525">
              <a:solidFill>
                <a:schemeClr val="tx1"/>
              </a:solidFill>
              <a:round/>
              <a:headEnd/>
              <a:tailEnd/>
            </a:ln>
          </p:spPr>
          <p:txBody>
            <a:bodyPr wrap="none" lIns="61597" tIns="30798" rIns="61597" bIns="30798" anchor="ctr"/>
            <a:lstStyle/>
            <a:p>
              <a:pPr>
                <a:lnSpc>
                  <a:spcPts val="2777"/>
                </a:lnSpc>
              </a:pPr>
              <a:endParaRPr lang="en-US" sz="5527"/>
            </a:p>
          </p:txBody>
        </p:sp>
        <p:sp>
          <p:nvSpPr>
            <p:cNvPr id="65" name="Text Box 42"/>
            <p:cNvSpPr txBox="1">
              <a:spLocks noChangeArrowheads="1"/>
            </p:cNvSpPr>
            <p:nvPr/>
          </p:nvSpPr>
          <p:spPr bwMode="auto">
            <a:xfrm>
              <a:off x="1363709" y="6876519"/>
              <a:ext cx="4862439" cy="1124731"/>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77"/>
                </a:lnSpc>
                <a:spcBef>
                  <a:spcPct val="50000"/>
                </a:spcBef>
              </a:pPr>
              <a:r>
                <a:rPr lang="en-US" altLang="zh-CN" sz="4000" b="1" dirty="0">
                  <a:solidFill>
                    <a:schemeClr val="tx1"/>
                  </a:solidFill>
                  <a:latin typeface="+mj-lt"/>
                </a:rPr>
                <a:t>3. </a:t>
              </a:r>
              <a:r>
                <a:rPr lang="en-US" altLang="zh-CN" sz="4000" b="1" dirty="0" smtClean="0">
                  <a:solidFill>
                    <a:schemeClr val="tx1"/>
                  </a:solidFill>
                  <a:latin typeface="+mj-lt"/>
                </a:rPr>
                <a:t>Location intelligence</a:t>
              </a:r>
              <a:endParaRPr lang="en-US" sz="4000" b="1" dirty="0">
                <a:solidFill>
                  <a:schemeClr val="tx1"/>
                </a:solidFill>
                <a:latin typeface="+mj-lt"/>
              </a:endParaRPr>
            </a:p>
          </p:txBody>
        </p:sp>
      </p:grpSp>
      <p:sp>
        <p:nvSpPr>
          <p:cNvPr id="67" name="Text Box 42"/>
          <p:cNvSpPr txBox="1">
            <a:spLocks noChangeArrowheads="1"/>
          </p:cNvSpPr>
          <p:nvPr/>
        </p:nvSpPr>
        <p:spPr bwMode="auto">
          <a:xfrm>
            <a:off x="17792328" y="12758058"/>
            <a:ext cx="8276931" cy="47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77"/>
              </a:lnSpc>
              <a:spcBef>
                <a:spcPct val="50000"/>
              </a:spcBef>
            </a:pPr>
            <a:r>
              <a:rPr lang="en-US" sz="4000" b="1" dirty="0" smtClean="0">
                <a:solidFill>
                  <a:schemeClr val="tx1"/>
                </a:solidFill>
                <a:latin typeface="+mj-lt"/>
              </a:rPr>
              <a:t>2. Security </a:t>
            </a:r>
            <a:r>
              <a:rPr lang="en-US" sz="4000" b="1" dirty="0">
                <a:solidFill>
                  <a:schemeClr val="tx1"/>
                </a:solidFill>
                <a:latin typeface="+mj-lt"/>
              </a:rPr>
              <a:t>and Privacy issues in </a:t>
            </a:r>
            <a:r>
              <a:rPr lang="en-US" sz="4000" b="1" dirty="0" err="1">
                <a:solidFill>
                  <a:schemeClr val="tx1"/>
                </a:solidFill>
                <a:latin typeface="+mj-lt"/>
              </a:rPr>
              <a:t>LBSes</a:t>
            </a:r>
            <a:endParaRPr lang="en-US" sz="4000" b="1" dirty="0">
              <a:solidFill>
                <a:schemeClr val="tx1"/>
              </a:solidFill>
              <a:latin typeface="+mj-lt"/>
            </a:endParaRPr>
          </a:p>
        </p:txBody>
      </p:sp>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332" y="460436"/>
            <a:ext cx="1862045" cy="2349492"/>
          </a:xfrm>
          <a:prstGeom prst="rect">
            <a:avLst/>
          </a:prstGeom>
        </p:spPr>
      </p:pic>
      <p:sp>
        <p:nvSpPr>
          <p:cNvPr id="53" name="Rectangle 52"/>
          <p:cNvSpPr/>
          <p:nvPr/>
        </p:nvSpPr>
        <p:spPr>
          <a:xfrm>
            <a:off x="1395107" y="2671462"/>
            <a:ext cx="1470386" cy="1255192"/>
          </a:xfrm>
          <a:prstGeom prst="rect">
            <a:avLst/>
          </a:prstGeom>
        </p:spPr>
        <p:txBody>
          <a:bodyPr wrap="none">
            <a:spAutoFit/>
          </a:bodyPr>
          <a:lstStyle/>
          <a:p>
            <a:r>
              <a:rPr lang="en-US" sz="7369" b="1" dirty="0">
                <a:latin typeface="+mj-lt"/>
                <a:cs typeface="Arial" panose="020B0604020202020204" pitchFamily="34" charset="0"/>
              </a:rPr>
              <a:t>CIC</a:t>
            </a:r>
            <a:endParaRPr lang="en-US" sz="7438" dirty="0">
              <a:latin typeface="+mj-lt"/>
              <a:cs typeface="Arial" panose="020B0604020202020204" pitchFamily="34" charset="0"/>
            </a:endParaRPr>
          </a:p>
        </p:txBody>
      </p:sp>
      <p:sp>
        <p:nvSpPr>
          <p:cNvPr id="6" name="Rectangle 5"/>
          <p:cNvSpPr/>
          <p:nvPr/>
        </p:nvSpPr>
        <p:spPr>
          <a:xfrm>
            <a:off x="250033" y="5005787"/>
            <a:ext cx="18522738" cy="6694140"/>
          </a:xfrm>
          <a:prstGeom prst="rect">
            <a:avLst/>
          </a:prstGeom>
        </p:spPr>
        <p:txBody>
          <a:bodyPr wrap="square">
            <a:spAutoFit/>
          </a:bodyPr>
          <a:lstStyle/>
          <a:p>
            <a:pPr algn="just"/>
            <a:r>
              <a:rPr lang="en-US" sz="3300" dirty="0" smtClean="0"/>
              <a:t>Growing and </a:t>
            </a:r>
            <a:r>
              <a:rPr lang="en-US" sz="3300" dirty="0"/>
              <a:t>extensive dependency to location information in the online </a:t>
            </a:r>
            <a:r>
              <a:rPr lang="en-US" sz="3300" dirty="0" smtClean="0"/>
              <a:t>services, </a:t>
            </a:r>
            <a:r>
              <a:rPr lang="en-US" sz="3300" dirty="0"/>
              <a:t>e.g., location-based services (</a:t>
            </a:r>
            <a:r>
              <a:rPr lang="en-US" sz="3300" dirty="0" err="1"/>
              <a:t>LBSes</a:t>
            </a:r>
            <a:r>
              <a:rPr lang="en-US" sz="3300" dirty="0" smtClean="0"/>
              <a:t>), </a:t>
            </a:r>
            <a:r>
              <a:rPr lang="en-US" sz="3300" dirty="0" smtClean="0">
                <a:latin typeface="F16"/>
              </a:rPr>
              <a:t>open </a:t>
            </a:r>
            <a:r>
              <a:rPr lang="en-US" sz="3300" dirty="0">
                <a:latin typeface="F16"/>
              </a:rPr>
              <a:t>a variety issues of security and </a:t>
            </a:r>
            <a:r>
              <a:rPr lang="en-US" sz="3300" dirty="0" smtClean="0">
                <a:latin typeface="F16"/>
              </a:rPr>
              <a:t>privacy </a:t>
            </a:r>
            <a:r>
              <a:rPr lang="en-US" sz="3300" dirty="0">
                <a:latin typeface="F16"/>
              </a:rPr>
              <a:t>due to abuse feasibility </a:t>
            </a:r>
            <a:r>
              <a:rPr lang="en-US" sz="3300" dirty="0" smtClean="0">
                <a:latin typeface="F16"/>
              </a:rPr>
              <a:t>and unreliability </a:t>
            </a:r>
            <a:r>
              <a:rPr lang="en-US" sz="3300" dirty="0">
                <a:latin typeface="F16"/>
              </a:rPr>
              <a:t>of </a:t>
            </a:r>
            <a:r>
              <a:rPr lang="en-US" sz="3300" dirty="0" err="1">
                <a:latin typeface="F16"/>
              </a:rPr>
              <a:t>untrustable</a:t>
            </a:r>
            <a:r>
              <a:rPr lang="en-US" sz="3300" dirty="0">
                <a:latin typeface="F16"/>
              </a:rPr>
              <a:t> service </a:t>
            </a:r>
            <a:r>
              <a:rPr lang="en-US" sz="3300" dirty="0" smtClean="0">
                <a:latin typeface="F16"/>
              </a:rPr>
              <a:t>providers. </a:t>
            </a:r>
            <a:r>
              <a:rPr lang="en-US" sz="3300" dirty="0">
                <a:latin typeface="F16"/>
              </a:rPr>
              <a:t>Financial </a:t>
            </a:r>
            <a:r>
              <a:rPr lang="en-US" sz="3300" dirty="0" smtClean="0">
                <a:latin typeface="F16"/>
              </a:rPr>
              <a:t>benefits </a:t>
            </a:r>
            <a:r>
              <a:rPr lang="en-US" sz="3300" dirty="0">
                <a:latin typeface="F16"/>
              </a:rPr>
              <a:t>of users' location </a:t>
            </a:r>
            <a:r>
              <a:rPr lang="en-US" sz="3300" dirty="0" smtClean="0">
                <a:latin typeface="F16"/>
              </a:rPr>
              <a:t>information </a:t>
            </a:r>
            <a:r>
              <a:rPr lang="en-US" sz="3300" dirty="0">
                <a:latin typeface="F16"/>
              </a:rPr>
              <a:t>can be seen </a:t>
            </a:r>
            <a:r>
              <a:rPr lang="en-US" sz="3300" dirty="0" smtClean="0">
                <a:latin typeface="F16"/>
              </a:rPr>
              <a:t>in some </a:t>
            </a:r>
            <a:r>
              <a:rPr lang="en-US" sz="3300" dirty="0">
                <a:latin typeface="F16"/>
              </a:rPr>
              <a:t>industries like tourism, marketing, mobile commerce, information and </a:t>
            </a:r>
            <a:r>
              <a:rPr lang="en-US" sz="3300" dirty="0" smtClean="0">
                <a:latin typeface="F16"/>
              </a:rPr>
              <a:t>emergency services</a:t>
            </a:r>
            <a:r>
              <a:rPr lang="en-US" sz="3300" dirty="0">
                <a:latin typeface="F16"/>
              </a:rPr>
              <a:t>, or even in terrorism and black marketing.</a:t>
            </a:r>
            <a:r>
              <a:rPr lang="en-US" sz="3300" dirty="0" smtClean="0"/>
              <a:t> </a:t>
            </a:r>
            <a:r>
              <a:rPr lang="en-US" sz="3300" dirty="0">
                <a:latin typeface="F16"/>
              </a:rPr>
              <a:t>Almost all medium and large </a:t>
            </a:r>
            <a:r>
              <a:rPr lang="en-US" sz="3300" dirty="0" smtClean="0">
                <a:latin typeface="F16"/>
              </a:rPr>
              <a:t>organizations collect </a:t>
            </a:r>
            <a:r>
              <a:rPr lang="en-US" sz="3300" dirty="0">
                <a:latin typeface="F16"/>
              </a:rPr>
              <a:t>and store location data. Based on the recent report of the state </a:t>
            </a:r>
            <a:r>
              <a:rPr lang="en-US" sz="3300" dirty="0" smtClean="0">
                <a:latin typeface="F16"/>
              </a:rPr>
              <a:t>of location </a:t>
            </a:r>
            <a:r>
              <a:rPr lang="en-US" sz="3300" dirty="0">
                <a:latin typeface="F16"/>
              </a:rPr>
              <a:t>intelligence </a:t>
            </a:r>
            <a:r>
              <a:rPr lang="en-US" sz="3300" dirty="0" smtClean="0">
                <a:latin typeface="F16"/>
              </a:rPr>
              <a:t>[1], </a:t>
            </a:r>
            <a:r>
              <a:rPr lang="en-US" sz="3300" dirty="0">
                <a:latin typeface="CMR10"/>
              </a:rPr>
              <a:t>54% </a:t>
            </a:r>
            <a:r>
              <a:rPr lang="en-US" sz="3300" dirty="0">
                <a:latin typeface="F16"/>
              </a:rPr>
              <a:t>of business managers believe their business </a:t>
            </a:r>
            <a:r>
              <a:rPr lang="en-US" sz="3300" dirty="0" smtClean="0">
                <a:latin typeface="F16"/>
              </a:rPr>
              <a:t>collect location data </a:t>
            </a:r>
            <a:r>
              <a:rPr lang="en-US" sz="3300" dirty="0">
                <a:latin typeface="F16"/>
              </a:rPr>
              <a:t>using mobile devices or </a:t>
            </a:r>
            <a:r>
              <a:rPr lang="en-US" sz="3300" dirty="0" smtClean="0">
                <a:latin typeface="F16"/>
              </a:rPr>
              <a:t>online applications. Determining user’s position, location-related behavior, real-time movement, geo-social treatments, and profiling are some examples for possible threats of location security and privacy. Understanding the possible location security and privacy issues helps to protect user’s information in the online applications. We provide an overview of the possible issues with user’s location security and privacy. Furthermore, we classify the possible location information disclosure which violates user’s location privacy. </a:t>
            </a:r>
            <a:endParaRPr lang="en-CA" sz="3300" dirty="0"/>
          </a:p>
        </p:txBody>
      </p:sp>
      <p:pic>
        <p:nvPicPr>
          <p:cNvPr id="7" name="Picture 6"/>
          <p:cNvPicPr>
            <a:picLocks noChangeAspect="1"/>
          </p:cNvPicPr>
          <p:nvPr/>
        </p:nvPicPr>
        <p:blipFill>
          <a:blip r:embed="rId5"/>
          <a:stretch>
            <a:fillRect/>
          </a:stretch>
        </p:blipFill>
        <p:spPr>
          <a:xfrm>
            <a:off x="312993" y="12721438"/>
            <a:ext cx="12061001" cy="19932196"/>
          </a:xfrm>
          <a:prstGeom prst="rect">
            <a:avLst/>
          </a:prstGeom>
        </p:spPr>
      </p:pic>
      <p:sp>
        <p:nvSpPr>
          <p:cNvPr id="14" name="Rectangle 13"/>
          <p:cNvSpPr/>
          <p:nvPr/>
        </p:nvSpPr>
        <p:spPr>
          <a:xfrm>
            <a:off x="607603" y="11555289"/>
            <a:ext cx="7298591" cy="461665"/>
          </a:xfrm>
          <a:prstGeom prst="rect">
            <a:avLst/>
          </a:prstGeom>
        </p:spPr>
        <p:txBody>
          <a:bodyPr wrap="square">
            <a:spAutoFit/>
          </a:bodyPr>
          <a:lstStyle/>
          <a:p>
            <a:r>
              <a:rPr lang="en-CA" sz="2400" dirty="0" smtClean="0">
                <a:hlinkClick r:id="rId6"/>
              </a:rPr>
              <a:t>[1] https</a:t>
            </a:r>
            <a:r>
              <a:rPr lang="en-CA" sz="2400" dirty="0">
                <a:hlinkClick r:id="rId6"/>
              </a:rPr>
              <a:t>://</a:t>
            </a:r>
            <a:r>
              <a:rPr lang="en-CA" sz="2400" dirty="0" smtClean="0">
                <a:hlinkClick r:id="rId6"/>
              </a:rPr>
              <a:t>carto.com/state-of-locationintelligence-2018</a:t>
            </a:r>
            <a:r>
              <a:rPr lang="en-CA" sz="2400" dirty="0" smtClean="0">
                <a:latin typeface="F16"/>
                <a:hlinkClick r:id="rId6"/>
              </a:rPr>
              <a:t>/</a:t>
            </a:r>
            <a:r>
              <a:rPr lang="en-CA" sz="2400" dirty="0">
                <a:latin typeface="F16"/>
              </a:rPr>
              <a:t> </a:t>
            </a:r>
            <a:endParaRPr lang="en-CA" sz="2400" dirty="0" smtClean="0"/>
          </a:p>
        </p:txBody>
      </p:sp>
      <p:pic>
        <p:nvPicPr>
          <p:cNvPr id="15" name="Picture 14"/>
          <p:cNvPicPr>
            <a:picLocks noChangeAspect="1"/>
          </p:cNvPicPr>
          <p:nvPr/>
        </p:nvPicPr>
        <p:blipFill>
          <a:blip r:embed="rId7"/>
          <a:stretch>
            <a:fillRect/>
          </a:stretch>
        </p:blipFill>
        <p:spPr>
          <a:xfrm>
            <a:off x="19116128" y="5201559"/>
            <a:ext cx="13585360" cy="6773743"/>
          </a:xfrm>
          <a:prstGeom prst="rect">
            <a:avLst/>
          </a:prstGeom>
        </p:spPr>
      </p:pic>
      <p:sp>
        <p:nvSpPr>
          <p:cNvPr id="16" name="Rectangle 15"/>
          <p:cNvSpPr/>
          <p:nvPr/>
        </p:nvSpPr>
        <p:spPr>
          <a:xfrm>
            <a:off x="12734034" y="13206700"/>
            <a:ext cx="19508621" cy="2631490"/>
          </a:xfrm>
          <a:prstGeom prst="rect">
            <a:avLst/>
          </a:prstGeom>
        </p:spPr>
        <p:txBody>
          <a:bodyPr wrap="square">
            <a:spAutoFit/>
          </a:bodyPr>
          <a:lstStyle/>
          <a:p>
            <a:pPr indent="719138" algn="just"/>
            <a:r>
              <a:rPr lang="en-US" sz="3300" dirty="0"/>
              <a:t>Basically, the location information in </a:t>
            </a:r>
            <a:r>
              <a:rPr lang="en-US" sz="3300" dirty="0" err="1"/>
              <a:t>LBSes</a:t>
            </a:r>
            <a:r>
              <a:rPr lang="en-US" sz="3300" dirty="0"/>
              <a:t> is not just a set of coordinates or </a:t>
            </a:r>
            <a:r>
              <a:rPr lang="en-US" sz="3300" dirty="0" smtClean="0"/>
              <a:t>the name </a:t>
            </a:r>
            <a:r>
              <a:rPr lang="en-US" sz="3300" dirty="0"/>
              <a:t>of a place. It may also include more information about user, like identity, </a:t>
            </a:r>
            <a:r>
              <a:rPr lang="en-US" sz="3300" dirty="0" smtClean="0"/>
              <a:t>spatial information </a:t>
            </a:r>
            <a:r>
              <a:rPr lang="en-US" sz="3300" dirty="0"/>
              <a:t>(position), and temporal information (time). </a:t>
            </a:r>
            <a:r>
              <a:rPr lang="en-US" sz="3300" dirty="0" smtClean="0"/>
              <a:t>Based on this, the security and privacy issues can be considered in a </a:t>
            </a:r>
            <a:r>
              <a:rPr lang="en-US" sz="3300" dirty="0"/>
              <a:t>triple </a:t>
            </a:r>
            <a:r>
              <a:rPr lang="en-US" sz="3300" dirty="0" smtClean="0"/>
              <a:t>view of </a:t>
            </a:r>
            <a:r>
              <a:rPr lang="en-US" sz="3300" dirty="0"/>
              <a:t>(identity, position, time</a:t>
            </a:r>
            <a:r>
              <a:rPr lang="en-US" sz="3300" dirty="0" smtClean="0"/>
              <a:t>). The security and privacy </a:t>
            </a:r>
            <a:r>
              <a:rPr lang="en-US" sz="3300" dirty="0"/>
              <a:t>issues related to user's location information in </a:t>
            </a:r>
            <a:r>
              <a:rPr lang="en-US" sz="3300" dirty="0" err="1"/>
              <a:t>LBSes</a:t>
            </a:r>
            <a:r>
              <a:rPr lang="en-US" sz="3300" dirty="0"/>
              <a:t> can be </a:t>
            </a:r>
            <a:r>
              <a:rPr lang="en-US" sz="3300" dirty="0" smtClean="0"/>
              <a:t>classified as </a:t>
            </a:r>
            <a:r>
              <a:rPr lang="en-US" sz="3300" dirty="0"/>
              <a:t>shown in </a:t>
            </a:r>
            <a:r>
              <a:rPr lang="en-US" sz="3300" dirty="0" smtClean="0"/>
              <a:t>Table 1.</a:t>
            </a:r>
            <a:endParaRPr lang="en-CA" sz="3300" dirty="0"/>
          </a:p>
        </p:txBody>
      </p:sp>
      <p:sp>
        <p:nvSpPr>
          <p:cNvPr id="17" name="Rectangle 16"/>
          <p:cNvSpPr/>
          <p:nvPr/>
        </p:nvSpPr>
        <p:spPr>
          <a:xfrm>
            <a:off x="21564401" y="4426497"/>
            <a:ext cx="9034924" cy="553998"/>
          </a:xfrm>
          <a:prstGeom prst="rect">
            <a:avLst/>
          </a:prstGeom>
        </p:spPr>
        <p:txBody>
          <a:bodyPr wrap="square">
            <a:spAutoFit/>
          </a:bodyPr>
          <a:lstStyle/>
          <a:p>
            <a:r>
              <a:rPr lang="en-US" sz="3000" dirty="0" smtClean="0">
                <a:latin typeface="+mj-lt"/>
              </a:rPr>
              <a:t>Table 1. Privacy </a:t>
            </a:r>
            <a:r>
              <a:rPr lang="en-US" sz="3000" dirty="0">
                <a:latin typeface="+mj-lt"/>
              </a:rPr>
              <a:t>issues with location information in </a:t>
            </a:r>
            <a:r>
              <a:rPr lang="en-US" sz="3000" dirty="0" err="1">
                <a:latin typeface="+mj-lt"/>
              </a:rPr>
              <a:t>LBSes</a:t>
            </a:r>
            <a:endParaRPr lang="en-CA" sz="3000" dirty="0">
              <a:latin typeface="+mj-lt"/>
            </a:endParaRPr>
          </a:p>
        </p:txBody>
      </p:sp>
      <p:sp>
        <p:nvSpPr>
          <p:cNvPr id="18" name="Rectangle 17"/>
          <p:cNvSpPr/>
          <p:nvPr/>
        </p:nvSpPr>
        <p:spPr>
          <a:xfrm>
            <a:off x="12734034" y="16955889"/>
            <a:ext cx="19224692" cy="3139321"/>
          </a:xfrm>
          <a:prstGeom prst="rect">
            <a:avLst/>
          </a:prstGeom>
        </p:spPr>
        <p:txBody>
          <a:bodyPr wrap="square">
            <a:spAutoFit/>
          </a:bodyPr>
          <a:lstStyle/>
          <a:p>
            <a:pPr indent="360363" algn="just"/>
            <a:r>
              <a:rPr lang="en-US" sz="3300" dirty="0"/>
              <a:t>Location intelligence (LI) is a concept of business intelligence (BI) and involves </a:t>
            </a:r>
            <a:r>
              <a:rPr lang="en-US" sz="3300" dirty="0" smtClean="0"/>
              <a:t>data points over </a:t>
            </a:r>
            <a:r>
              <a:rPr lang="en-US" sz="3300" dirty="0" err="1" smtClean="0"/>
              <a:t>layed</a:t>
            </a:r>
            <a:r>
              <a:rPr lang="en-US" sz="3300" dirty="0" smtClean="0"/>
              <a:t> </a:t>
            </a:r>
            <a:r>
              <a:rPr lang="en-US" sz="3300" dirty="0"/>
              <a:t>on an interactive map interface for easy referencing. </a:t>
            </a:r>
            <a:r>
              <a:rPr lang="en-US" sz="3300" dirty="0" smtClean="0"/>
              <a:t>By </a:t>
            </a:r>
            <a:r>
              <a:rPr lang="en-US" sz="3300" dirty="0"/>
              <a:t>adding more layers of data, LI provides </a:t>
            </a:r>
            <a:r>
              <a:rPr lang="en-US" sz="3300" dirty="0" smtClean="0"/>
              <a:t>visualized map </a:t>
            </a:r>
            <a:r>
              <a:rPr lang="en-US" sz="3300" dirty="0"/>
              <a:t>required for </a:t>
            </a:r>
            <a:r>
              <a:rPr lang="en-US" sz="3300" dirty="0" smtClean="0"/>
              <a:t>geo-marketing</a:t>
            </a:r>
            <a:r>
              <a:rPr lang="en-US" sz="3300" dirty="0"/>
              <a:t>, area analysis, and geographic demographics</a:t>
            </a:r>
            <a:r>
              <a:rPr lang="en-US" sz="3300" dirty="0" smtClean="0"/>
              <a:t>. Due to </a:t>
            </a:r>
            <a:r>
              <a:rPr lang="en-US" sz="3300" dirty="0"/>
              <a:t>financial reasons, geographical information systems (GIS) collect LI </a:t>
            </a:r>
            <a:r>
              <a:rPr lang="en-US" sz="3300" dirty="0" smtClean="0"/>
              <a:t>from user’s activities in the social </a:t>
            </a:r>
            <a:r>
              <a:rPr lang="en-US" sz="3300" dirty="0"/>
              <a:t>network and other emerging Internet sensors </a:t>
            </a:r>
            <a:r>
              <a:rPr lang="en-US" sz="3300" dirty="0" smtClean="0"/>
              <a:t>[2, 3]. Logging user's </a:t>
            </a:r>
            <a:r>
              <a:rPr lang="en-US" sz="3300" dirty="0"/>
              <a:t>posted contents in the social networks, on-lone browsing, and shopping queries </a:t>
            </a:r>
            <a:r>
              <a:rPr lang="en-US" sz="3300" dirty="0" smtClean="0"/>
              <a:t>are used </a:t>
            </a:r>
            <a:r>
              <a:rPr lang="en-US" sz="3300" dirty="0"/>
              <a:t>to improve LI features.</a:t>
            </a:r>
            <a:endParaRPr lang="en-CA" sz="3300" dirty="0"/>
          </a:p>
        </p:txBody>
      </p:sp>
      <p:sp>
        <p:nvSpPr>
          <p:cNvPr id="49" name="Text Box 42"/>
          <p:cNvSpPr txBox="1">
            <a:spLocks noChangeArrowheads="1"/>
          </p:cNvSpPr>
          <p:nvPr/>
        </p:nvSpPr>
        <p:spPr bwMode="auto">
          <a:xfrm>
            <a:off x="14420091" y="22284481"/>
            <a:ext cx="8276931" cy="47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77"/>
              </a:lnSpc>
              <a:spcBef>
                <a:spcPct val="50000"/>
              </a:spcBef>
            </a:pPr>
            <a:r>
              <a:rPr lang="en-US" sz="4000" b="1" dirty="0">
                <a:solidFill>
                  <a:schemeClr val="tx1"/>
                </a:solidFill>
                <a:latin typeface="+mj-lt"/>
              </a:rPr>
              <a:t>4. Location information disclosure</a:t>
            </a:r>
          </a:p>
        </p:txBody>
      </p:sp>
      <p:sp>
        <p:nvSpPr>
          <p:cNvPr id="19" name="Rectangle 18"/>
          <p:cNvSpPr/>
          <p:nvPr/>
        </p:nvSpPr>
        <p:spPr>
          <a:xfrm>
            <a:off x="12808827" y="22716529"/>
            <a:ext cx="13260432" cy="9741128"/>
          </a:xfrm>
          <a:prstGeom prst="rect">
            <a:avLst/>
          </a:prstGeom>
        </p:spPr>
        <p:txBody>
          <a:bodyPr wrap="square">
            <a:spAutoFit/>
          </a:bodyPr>
          <a:lstStyle/>
          <a:p>
            <a:pPr indent="360363" algn="just"/>
            <a:r>
              <a:rPr lang="en-US" sz="3300" dirty="0" smtClean="0"/>
              <a:t>The possible ways to disclose user’s location information are classified in Table 2. This information can be released by user, geo-social networks, public information, and the sensory data available in user’s smart devices. User </a:t>
            </a:r>
            <a:r>
              <a:rPr lang="en-US" sz="3300" dirty="0"/>
              <a:t>directly discloses his/her location information while exploiting LBS applications. Any posted content in the social networks is more than a context or photo. Normally</a:t>
            </a:r>
            <a:r>
              <a:rPr lang="en-US" sz="3300" dirty="0" smtClean="0"/>
              <a:t>, the </a:t>
            </a:r>
            <a:r>
              <a:rPr lang="en-US" sz="3300" dirty="0"/>
              <a:t>attached timestamp, </a:t>
            </a:r>
            <a:r>
              <a:rPr lang="en-US" sz="3300" dirty="0" smtClean="0"/>
              <a:t>geo-tag, </a:t>
            </a:r>
            <a:r>
              <a:rPr lang="en-US" sz="3300" dirty="0"/>
              <a:t>or </a:t>
            </a:r>
            <a:r>
              <a:rPr lang="en-US" sz="3300" dirty="0" smtClean="0"/>
              <a:t>tagged </a:t>
            </a:r>
            <a:r>
              <a:rPr lang="en-US" sz="3300" dirty="0"/>
              <a:t>others name </a:t>
            </a:r>
            <a:r>
              <a:rPr lang="en-US" sz="3300" dirty="0" smtClean="0"/>
              <a:t>reveal more </a:t>
            </a:r>
            <a:r>
              <a:rPr lang="en-US" sz="3300" dirty="0"/>
              <a:t>details about user's privacy. </a:t>
            </a:r>
            <a:r>
              <a:rPr lang="en-US" sz="3300" dirty="0" smtClean="0"/>
              <a:t>User's </a:t>
            </a:r>
            <a:r>
              <a:rPr lang="en-US" sz="3300" dirty="0"/>
              <a:t>geographical actions </a:t>
            </a:r>
            <a:r>
              <a:rPr lang="en-US" sz="3300" dirty="0" smtClean="0"/>
              <a:t>are logged </a:t>
            </a:r>
            <a:r>
              <a:rPr lang="en-US" sz="3300" dirty="0"/>
              <a:t>by geo-social networks </a:t>
            </a:r>
            <a:r>
              <a:rPr lang="en-US" sz="3300" dirty="0" smtClean="0"/>
              <a:t>to model </a:t>
            </a:r>
            <a:r>
              <a:rPr lang="en-US" sz="3300" dirty="0"/>
              <a:t>human </a:t>
            </a:r>
            <a:r>
              <a:rPr lang="en-US" sz="3300" dirty="0" smtClean="0"/>
              <a:t>behavior. </a:t>
            </a:r>
          </a:p>
          <a:p>
            <a:pPr indent="360363" algn="just"/>
            <a:r>
              <a:rPr lang="en-US" sz="3300" dirty="0" smtClean="0"/>
              <a:t>The sensors </a:t>
            </a:r>
            <a:r>
              <a:rPr lang="en-US" sz="3300" dirty="0"/>
              <a:t>available on user's device indirectly disclose more information related to </a:t>
            </a:r>
            <a:r>
              <a:rPr lang="en-US" sz="3300" dirty="0" smtClean="0"/>
              <a:t>user's geographical </a:t>
            </a:r>
            <a:r>
              <a:rPr lang="en-US" sz="3300" dirty="0"/>
              <a:t>position. Long term monitoring makes it possible to </a:t>
            </a:r>
            <a:r>
              <a:rPr lang="en-US" sz="3300" dirty="0" smtClean="0"/>
              <a:t>profile </a:t>
            </a:r>
            <a:r>
              <a:rPr lang="en-US" sz="3300" dirty="0"/>
              <a:t>a user's long-term privacy. Accelerometer</a:t>
            </a:r>
            <a:r>
              <a:rPr lang="en-US" sz="3300" dirty="0" smtClean="0"/>
              <a:t>, gyroscope</a:t>
            </a:r>
            <a:r>
              <a:rPr lang="en-US" sz="3300" dirty="0"/>
              <a:t>, barometer, magnetometer/compass, and GPS receiver </a:t>
            </a:r>
            <a:r>
              <a:rPr lang="en-US" sz="3300" dirty="0" smtClean="0"/>
              <a:t>are exploited to detect user’s location information and profiling. </a:t>
            </a:r>
            <a:r>
              <a:rPr lang="en-US" sz="3300" dirty="0"/>
              <a:t>For instance, Recognizing user's physical patterns (e.g., walking manner) by device's sensors is </a:t>
            </a:r>
            <a:r>
              <a:rPr lang="en-US" sz="3300" dirty="0" smtClean="0"/>
              <a:t>a solution </a:t>
            </a:r>
            <a:r>
              <a:rPr lang="en-US" sz="3300" dirty="0"/>
              <a:t>for user's positioning</a:t>
            </a:r>
            <a:r>
              <a:rPr lang="en-US" sz="3300" dirty="0" smtClean="0"/>
              <a:t>.</a:t>
            </a:r>
          </a:p>
          <a:p>
            <a:pPr indent="360363" algn="just"/>
            <a:r>
              <a:rPr lang="en-US" sz="3300" dirty="0"/>
              <a:t>Moreover than </a:t>
            </a:r>
            <a:r>
              <a:rPr lang="en-US" sz="3300" dirty="0" smtClean="0"/>
              <a:t>the sensory data</a:t>
            </a:r>
            <a:r>
              <a:rPr lang="en-US" sz="3300" dirty="0"/>
              <a:t>, </a:t>
            </a:r>
            <a:r>
              <a:rPr lang="en-US" sz="3300" dirty="0" smtClean="0"/>
              <a:t>publicly </a:t>
            </a:r>
            <a:r>
              <a:rPr lang="en-US" sz="3300" dirty="0"/>
              <a:t>available and non-sensory data, </a:t>
            </a:r>
            <a:r>
              <a:rPr lang="en-US" sz="3300" dirty="0" smtClean="0"/>
              <a:t>like </a:t>
            </a:r>
            <a:r>
              <a:rPr lang="en-US" sz="3300" dirty="0"/>
              <a:t>time zone, IP and MAC </a:t>
            </a:r>
            <a:r>
              <a:rPr lang="en-US" sz="3300" dirty="0" smtClean="0"/>
              <a:t>addresses</a:t>
            </a:r>
            <a:r>
              <a:rPr lang="en-US" sz="3300" dirty="0"/>
              <a:t>, and network </a:t>
            </a:r>
            <a:r>
              <a:rPr lang="en-US" sz="3300" dirty="0" smtClean="0"/>
              <a:t>status disclose user’s location information</a:t>
            </a:r>
            <a:r>
              <a:rPr lang="en-US" sz="3300" dirty="0"/>
              <a:t>. </a:t>
            </a:r>
            <a:r>
              <a:rPr lang="en-US" sz="3300" dirty="0" smtClean="0"/>
              <a:t>For example, Fig</a:t>
            </a:r>
            <a:r>
              <a:rPr lang="en-US" sz="3300" dirty="0"/>
              <a:t>. </a:t>
            </a:r>
            <a:r>
              <a:rPr lang="en-US" sz="3300" dirty="0" smtClean="0"/>
              <a:t>1 </a:t>
            </a:r>
            <a:r>
              <a:rPr lang="en-US" sz="3300" dirty="0"/>
              <a:t>shows an example of positioning a </a:t>
            </a:r>
            <a:r>
              <a:rPr lang="en-US" sz="3300" dirty="0" smtClean="0"/>
              <a:t>mobile terminal </a:t>
            </a:r>
            <a:r>
              <a:rPr lang="en-US" sz="3300" dirty="0"/>
              <a:t>in the sort of Cell-ID and Sector-ID</a:t>
            </a:r>
          </a:p>
        </p:txBody>
      </p:sp>
      <p:sp>
        <p:nvSpPr>
          <p:cNvPr id="55" name="Rectangle 54"/>
          <p:cNvSpPr/>
          <p:nvPr/>
        </p:nvSpPr>
        <p:spPr>
          <a:xfrm>
            <a:off x="1178981" y="12203361"/>
            <a:ext cx="10088276" cy="553998"/>
          </a:xfrm>
          <a:prstGeom prst="rect">
            <a:avLst/>
          </a:prstGeom>
        </p:spPr>
        <p:txBody>
          <a:bodyPr wrap="square">
            <a:spAutoFit/>
          </a:bodyPr>
          <a:lstStyle/>
          <a:p>
            <a:r>
              <a:rPr lang="en-US" sz="3000" dirty="0" smtClean="0">
                <a:latin typeface="+mj-lt"/>
              </a:rPr>
              <a:t>Table 2</a:t>
            </a:r>
            <a:r>
              <a:rPr lang="en-US" sz="3000" dirty="0">
                <a:latin typeface="+mj-lt"/>
              </a:rPr>
              <a:t>. Possible ways to disclose </a:t>
            </a:r>
            <a:r>
              <a:rPr lang="en-US" sz="3000" dirty="0" smtClean="0">
                <a:latin typeface="+mj-lt"/>
              </a:rPr>
              <a:t>user's </a:t>
            </a:r>
            <a:r>
              <a:rPr lang="en-US" sz="3000" dirty="0">
                <a:latin typeface="+mj-lt"/>
              </a:rPr>
              <a:t>location information</a:t>
            </a:r>
            <a:endParaRPr lang="en-CA" sz="3000" dirty="0">
              <a:latin typeface="+mj-lt"/>
            </a:endParaRPr>
          </a:p>
        </p:txBody>
      </p:sp>
      <p:pic>
        <p:nvPicPr>
          <p:cNvPr id="20" name="Picture 19"/>
          <p:cNvPicPr>
            <a:picLocks noChangeAspect="1"/>
          </p:cNvPicPr>
          <p:nvPr/>
        </p:nvPicPr>
        <p:blipFill>
          <a:blip r:embed="rId8"/>
          <a:stretch>
            <a:fillRect/>
          </a:stretch>
        </p:blipFill>
        <p:spPr>
          <a:xfrm>
            <a:off x="26454317" y="22284481"/>
            <a:ext cx="5763320" cy="6652650"/>
          </a:xfrm>
          <a:prstGeom prst="rect">
            <a:avLst/>
          </a:prstGeom>
        </p:spPr>
      </p:pic>
      <p:sp>
        <p:nvSpPr>
          <p:cNvPr id="22" name="Rectangle 21"/>
          <p:cNvSpPr/>
          <p:nvPr/>
        </p:nvSpPr>
        <p:spPr>
          <a:xfrm>
            <a:off x="27414011" y="29375126"/>
            <a:ext cx="4355936" cy="830997"/>
          </a:xfrm>
          <a:prstGeom prst="rect">
            <a:avLst/>
          </a:prstGeom>
        </p:spPr>
        <p:txBody>
          <a:bodyPr wrap="none">
            <a:spAutoFit/>
          </a:bodyPr>
          <a:lstStyle/>
          <a:p>
            <a:pPr algn="ctr"/>
            <a:r>
              <a:rPr lang="en-US" sz="2400" dirty="0" smtClean="0"/>
              <a:t>Fig 1. Network-based </a:t>
            </a:r>
            <a:r>
              <a:rPr lang="en-US" sz="2400" dirty="0"/>
              <a:t>positioning </a:t>
            </a:r>
            <a:endParaRPr lang="en-US" sz="2400" dirty="0" smtClean="0"/>
          </a:p>
          <a:p>
            <a:pPr algn="ctr"/>
            <a:r>
              <a:rPr lang="en-US" sz="2400" dirty="0" smtClean="0"/>
              <a:t>by </a:t>
            </a:r>
            <a:r>
              <a:rPr lang="en-US" sz="2400" dirty="0"/>
              <a:t>Cell-ID and Sector-ID</a:t>
            </a:r>
            <a:endParaRPr lang="en-CA" sz="2400" dirty="0"/>
          </a:p>
        </p:txBody>
      </p:sp>
      <p:sp>
        <p:nvSpPr>
          <p:cNvPr id="23" name="Rectangle 22"/>
          <p:cNvSpPr/>
          <p:nvPr/>
        </p:nvSpPr>
        <p:spPr>
          <a:xfrm>
            <a:off x="12689241" y="20200312"/>
            <a:ext cx="19752614" cy="1508105"/>
          </a:xfrm>
          <a:prstGeom prst="rect">
            <a:avLst/>
          </a:prstGeom>
        </p:spPr>
        <p:txBody>
          <a:bodyPr wrap="square">
            <a:spAutoFit/>
          </a:bodyPr>
          <a:lstStyle/>
          <a:p>
            <a:r>
              <a:rPr lang="en-US" sz="2300" dirty="0" smtClean="0">
                <a:solidFill>
                  <a:srgbClr val="2F36C7"/>
                </a:solidFill>
              </a:rPr>
              <a:t>[2] </a:t>
            </a:r>
            <a:r>
              <a:rPr lang="en-US" sz="2300" dirty="0">
                <a:solidFill>
                  <a:srgbClr val="2F36C7"/>
                </a:solidFill>
              </a:rPr>
              <a:t>M. </a:t>
            </a:r>
            <a:r>
              <a:rPr lang="en-US" sz="2300" dirty="0" err="1">
                <a:solidFill>
                  <a:srgbClr val="2F36C7"/>
                </a:solidFill>
              </a:rPr>
              <a:t>Koohikamali</a:t>
            </a:r>
            <a:r>
              <a:rPr lang="en-US" sz="2300" dirty="0">
                <a:solidFill>
                  <a:srgbClr val="2F36C7"/>
                </a:solidFill>
              </a:rPr>
              <a:t>, M. </a:t>
            </a:r>
            <a:r>
              <a:rPr lang="en-US" sz="2300" dirty="0" err="1">
                <a:solidFill>
                  <a:srgbClr val="2F36C7"/>
                </a:solidFill>
              </a:rPr>
              <a:t>Mousavizadeh</a:t>
            </a:r>
            <a:r>
              <a:rPr lang="en-US" sz="2300" dirty="0">
                <a:solidFill>
                  <a:srgbClr val="2F36C7"/>
                </a:solidFill>
              </a:rPr>
              <a:t>, and D. Peak. Continued Usage and </a:t>
            </a:r>
            <a:r>
              <a:rPr lang="en-US" sz="2300" dirty="0" smtClean="0">
                <a:solidFill>
                  <a:srgbClr val="2F36C7"/>
                </a:solidFill>
              </a:rPr>
              <a:t>Location Disclosure </a:t>
            </a:r>
            <a:r>
              <a:rPr lang="en-US" sz="2300" dirty="0">
                <a:solidFill>
                  <a:srgbClr val="2F36C7"/>
                </a:solidFill>
              </a:rPr>
              <a:t>of Location-Based Applications: A Necessity for Location Intelligence.</a:t>
            </a:r>
          </a:p>
          <a:p>
            <a:r>
              <a:rPr lang="en-US" sz="2300" dirty="0">
                <a:solidFill>
                  <a:srgbClr val="2F36C7"/>
                </a:solidFill>
              </a:rPr>
              <a:t>In 52nd Hawaii International Conference on System Sciences, HICSS-52, 2019.</a:t>
            </a:r>
          </a:p>
          <a:p>
            <a:r>
              <a:rPr lang="en-US" sz="2300" dirty="0" smtClean="0">
                <a:solidFill>
                  <a:srgbClr val="2F36C7"/>
                </a:solidFill>
              </a:rPr>
              <a:t>[3] C</a:t>
            </a:r>
            <a:r>
              <a:rPr lang="en-US" sz="2300" dirty="0">
                <a:solidFill>
                  <a:srgbClr val="2F36C7"/>
                </a:solidFill>
              </a:rPr>
              <a:t>. </a:t>
            </a:r>
            <a:r>
              <a:rPr lang="en-US" sz="2300" dirty="0" err="1">
                <a:solidFill>
                  <a:srgbClr val="2F36C7"/>
                </a:solidFill>
              </a:rPr>
              <a:t>Weidemann</a:t>
            </a:r>
            <a:r>
              <a:rPr lang="en-US" sz="2300" dirty="0">
                <a:solidFill>
                  <a:srgbClr val="2F36C7"/>
                </a:solidFill>
              </a:rPr>
              <a:t> and J. Swift. Social Media Location Intelligence: The Next </a:t>
            </a:r>
            <a:r>
              <a:rPr lang="en-US" sz="2300" dirty="0" smtClean="0">
                <a:solidFill>
                  <a:srgbClr val="2F36C7"/>
                </a:solidFill>
              </a:rPr>
              <a:t>Privacy Battle </a:t>
            </a:r>
            <a:r>
              <a:rPr lang="en-US" sz="2300" dirty="0">
                <a:solidFill>
                  <a:srgbClr val="2F36C7"/>
                </a:solidFill>
              </a:rPr>
              <a:t>- An ArcGIS add-in and Analysis of </a:t>
            </a:r>
            <a:r>
              <a:rPr lang="en-US" sz="2300" dirty="0" smtClean="0">
                <a:solidFill>
                  <a:srgbClr val="2F36C7"/>
                </a:solidFill>
              </a:rPr>
              <a:t> </a:t>
            </a:r>
            <a:r>
              <a:rPr lang="en-US" sz="2300" dirty="0" err="1" smtClean="0">
                <a:solidFill>
                  <a:srgbClr val="2F36C7"/>
                </a:solidFill>
              </a:rPr>
              <a:t>eospatial</a:t>
            </a:r>
            <a:r>
              <a:rPr lang="en-US" sz="2300" dirty="0" smtClean="0">
                <a:solidFill>
                  <a:srgbClr val="2F36C7"/>
                </a:solidFill>
              </a:rPr>
              <a:t> </a:t>
            </a:r>
            <a:r>
              <a:rPr lang="en-US" sz="2300" dirty="0">
                <a:solidFill>
                  <a:srgbClr val="2F36C7"/>
                </a:solidFill>
              </a:rPr>
              <a:t>Data Collected </a:t>
            </a:r>
            <a:r>
              <a:rPr lang="en-US" sz="2300" dirty="0" smtClean="0">
                <a:solidFill>
                  <a:srgbClr val="2F36C7"/>
                </a:solidFill>
              </a:rPr>
              <a:t>from Twitter.com</a:t>
            </a:r>
            <a:r>
              <a:rPr lang="en-US" sz="2300" dirty="0">
                <a:solidFill>
                  <a:srgbClr val="2F36C7"/>
                </a:solidFill>
              </a:rPr>
              <a:t>. International Journal of </a:t>
            </a:r>
            <a:r>
              <a:rPr lang="en-US" sz="2300" dirty="0" err="1">
                <a:solidFill>
                  <a:srgbClr val="2F36C7"/>
                </a:solidFill>
              </a:rPr>
              <a:t>Geoinformatics</a:t>
            </a:r>
            <a:r>
              <a:rPr lang="en-US" sz="2300" dirty="0">
                <a:solidFill>
                  <a:srgbClr val="2F36C7"/>
                </a:solidFill>
              </a:rPr>
              <a:t>, 9(2):2127, 2013</a:t>
            </a:r>
            <a:r>
              <a:rPr lang="en-US" sz="2300" dirty="0" smtClean="0">
                <a:solidFill>
                  <a:srgbClr val="2F36C7"/>
                </a:solidFill>
              </a:rPr>
              <a:t>.</a:t>
            </a:r>
            <a:endParaRPr lang="en-US" sz="2300" dirty="0">
              <a:solidFill>
                <a:srgbClr val="2F36C7"/>
              </a:solidFill>
            </a:endParaRPr>
          </a:p>
        </p:txBody>
      </p:sp>
    </p:spTree>
    <p:extLst>
      <p:ext uri="{BB962C8B-B14F-4D97-AF65-F5344CB8AC3E}">
        <p14:creationId xmlns:p14="http://schemas.microsoft.com/office/powerpoint/2010/main" val="463979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4957</TotalTime>
  <Words>781</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宋体</vt:lpstr>
      <vt:lpstr>Arial</vt:lpstr>
      <vt:lpstr>Calibri</vt:lpstr>
      <vt:lpstr>CMR10</vt:lpstr>
      <vt:lpstr>F16</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Amirhossein Gharib</dc:creator>
  <cp:lastModifiedBy>Mahdi Daghmehchi Firrozjaei</cp:lastModifiedBy>
  <cp:revision>380</cp:revision>
  <dcterms:created xsi:type="dcterms:W3CDTF">2013-03-18T19:23:31Z</dcterms:created>
  <dcterms:modified xsi:type="dcterms:W3CDTF">2019-04-02T13:14:31Z</dcterms:modified>
</cp:coreProperties>
</file>