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007175" cy="32007175"/>
  <p:notesSz cx="9144000" cy="6858000"/>
  <p:defaultTextStyle>
    <a:defPPr>
      <a:defRPr lang="en-US"/>
    </a:defPPr>
    <a:lvl1pPr marL="0" algn="l" defTabSz="3657913" rtl="0" eaLnBrk="1" latinLnBrk="0" hangingPunct="1">
      <a:defRPr sz="7100" kern="1200">
        <a:solidFill>
          <a:schemeClr val="tx1"/>
        </a:solidFill>
        <a:latin typeface="+mn-lt"/>
        <a:ea typeface="+mn-ea"/>
        <a:cs typeface="+mn-cs"/>
      </a:defRPr>
    </a:lvl1pPr>
    <a:lvl2pPr marL="1828957" algn="l" defTabSz="3657913" rtl="0" eaLnBrk="1" latinLnBrk="0" hangingPunct="1">
      <a:defRPr sz="7100" kern="1200">
        <a:solidFill>
          <a:schemeClr val="tx1"/>
        </a:solidFill>
        <a:latin typeface="+mn-lt"/>
        <a:ea typeface="+mn-ea"/>
        <a:cs typeface="+mn-cs"/>
      </a:defRPr>
    </a:lvl2pPr>
    <a:lvl3pPr marL="3657913" algn="l" defTabSz="3657913" rtl="0" eaLnBrk="1" latinLnBrk="0" hangingPunct="1">
      <a:defRPr sz="7100" kern="1200">
        <a:solidFill>
          <a:schemeClr val="tx1"/>
        </a:solidFill>
        <a:latin typeface="+mn-lt"/>
        <a:ea typeface="+mn-ea"/>
        <a:cs typeface="+mn-cs"/>
      </a:defRPr>
    </a:lvl3pPr>
    <a:lvl4pPr marL="5486870" algn="l" defTabSz="3657913" rtl="0" eaLnBrk="1" latinLnBrk="0" hangingPunct="1">
      <a:defRPr sz="7100" kern="1200">
        <a:solidFill>
          <a:schemeClr val="tx1"/>
        </a:solidFill>
        <a:latin typeface="+mn-lt"/>
        <a:ea typeface="+mn-ea"/>
        <a:cs typeface="+mn-cs"/>
      </a:defRPr>
    </a:lvl4pPr>
    <a:lvl5pPr marL="7315826" algn="l" defTabSz="3657913" rtl="0" eaLnBrk="1" latinLnBrk="0" hangingPunct="1">
      <a:defRPr sz="7100" kern="1200">
        <a:solidFill>
          <a:schemeClr val="tx1"/>
        </a:solidFill>
        <a:latin typeface="+mn-lt"/>
        <a:ea typeface="+mn-ea"/>
        <a:cs typeface="+mn-cs"/>
      </a:defRPr>
    </a:lvl5pPr>
    <a:lvl6pPr marL="9144783" algn="l" defTabSz="3657913" rtl="0" eaLnBrk="1" latinLnBrk="0" hangingPunct="1">
      <a:defRPr sz="7100" kern="1200">
        <a:solidFill>
          <a:schemeClr val="tx1"/>
        </a:solidFill>
        <a:latin typeface="+mn-lt"/>
        <a:ea typeface="+mn-ea"/>
        <a:cs typeface="+mn-cs"/>
      </a:defRPr>
    </a:lvl6pPr>
    <a:lvl7pPr marL="10973740" algn="l" defTabSz="3657913" rtl="0" eaLnBrk="1" latinLnBrk="0" hangingPunct="1">
      <a:defRPr sz="7100" kern="1200">
        <a:solidFill>
          <a:schemeClr val="tx1"/>
        </a:solidFill>
        <a:latin typeface="+mn-lt"/>
        <a:ea typeface="+mn-ea"/>
        <a:cs typeface="+mn-cs"/>
      </a:defRPr>
    </a:lvl7pPr>
    <a:lvl8pPr marL="12802696" algn="l" defTabSz="3657913" rtl="0" eaLnBrk="1" latinLnBrk="0" hangingPunct="1">
      <a:defRPr sz="7100" kern="1200">
        <a:solidFill>
          <a:schemeClr val="tx1"/>
        </a:solidFill>
        <a:latin typeface="+mn-lt"/>
        <a:ea typeface="+mn-ea"/>
        <a:cs typeface="+mn-cs"/>
      </a:defRPr>
    </a:lvl8pPr>
    <a:lvl9pPr marL="14631653" algn="l" defTabSz="3657913" rtl="0" eaLnBrk="1" latinLnBrk="0" hangingPunct="1">
      <a:defRPr sz="71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DBA1655-18E0-42B2-B68C-69B6919009E9}">
          <p14:sldIdLst>
            <p14:sldId id="256"/>
          </p14:sldIdLst>
        </p14:section>
      </p14:sectionLst>
    </p:ext>
    <p:ext uri="{EFAFB233-063F-42B5-8137-9DF3F51BA10A}">
      <p15:sldGuideLst xmlns:p15="http://schemas.microsoft.com/office/powerpoint/2012/main">
        <p15:guide id="1" orient="horz" pos="10081">
          <p15:clr>
            <a:srgbClr val="A4A3A4"/>
          </p15:clr>
        </p15:guide>
        <p15:guide id="2" pos="100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691" autoAdjust="0"/>
    <p:restoredTop sz="91478" autoAdjust="0"/>
  </p:normalViewPr>
  <p:slideViewPr>
    <p:cSldViewPr>
      <p:cViewPr varScale="1">
        <p:scale>
          <a:sx n="21" d="100"/>
          <a:sy n="21" d="100"/>
        </p:scale>
        <p:origin x="1398" y="18"/>
      </p:cViewPr>
      <p:guideLst>
        <p:guide orient="horz" pos="10081"/>
        <p:guide pos="100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57F6795-0429-425F-84E7-B92A8A1E1A9D}" type="datetimeFigureOut">
              <a:rPr lang="en-CA" smtClean="0"/>
              <a:pPr/>
              <a:t>2019-04-02</a:t>
            </a:fld>
            <a:endParaRPr lang="en-CA"/>
          </a:p>
        </p:txBody>
      </p:sp>
      <p:sp>
        <p:nvSpPr>
          <p:cNvPr id="4" name="Slide Image Placeholder 3"/>
          <p:cNvSpPr>
            <a:spLocks noGrp="1" noRot="1" noChangeAspect="1"/>
          </p:cNvSpPr>
          <p:nvPr>
            <p:ph type="sldImg" idx="2"/>
          </p:nvPr>
        </p:nvSpPr>
        <p:spPr>
          <a:xfrm>
            <a:off x="3286125" y="514350"/>
            <a:ext cx="2571750" cy="25717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6FAE19A-9C13-4374-885A-ABFD88A6C21A}" type="slidenum">
              <a:rPr lang="en-CA" smtClean="0"/>
              <a:pPr/>
              <a:t>‹#›</a:t>
            </a:fld>
            <a:endParaRPr lang="en-CA"/>
          </a:p>
        </p:txBody>
      </p:sp>
    </p:spTree>
    <p:extLst>
      <p:ext uri="{BB962C8B-B14F-4D97-AF65-F5344CB8AC3E}">
        <p14:creationId xmlns:p14="http://schemas.microsoft.com/office/powerpoint/2010/main" val="1435269175"/>
      </p:ext>
    </p:extLst>
  </p:cSld>
  <p:clrMap bg1="lt1" tx1="dk1" bg2="lt2" tx2="dk2" accent1="accent1" accent2="accent2" accent3="accent3" accent4="accent4" accent5="accent5" accent6="accent6" hlink="hlink" folHlink="folHlink"/>
  <p:notesStyle>
    <a:lvl1pPr marL="0" algn="l" defTabSz="3657913" rtl="0" eaLnBrk="1" latinLnBrk="0" hangingPunct="1">
      <a:defRPr sz="4800" kern="1200">
        <a:solidFill>
          <a:schemeClr val="tx1"/>
        </a:solidFill>
        <a:latin typeface="+mn-lt"/>
        <a:ea typeface="+mn-ea"/>
        <a:cs typeface="+mn-cs"/>
      </a:defRPr>
    </a:lvl1pPr>
    <a:lvl2pPr marL="1828957" algn="l" defTabSz="3657913" rtl="0" eaLnBrk="1" latinLnBrk="0" hangingPunct="1">
      <a:defRPr sz="4800" kern="1200">
        <a:solidFill>
          <a:schemeClr val="tx1"/>
        </a:solidFill>
        <a:latin typeface="+mn-lt"/>
        <a:ea typeface="+mn-ea"/>
        <a:cs typeface="+mn-cs"/>
      </a:defRPr>
    </a:lvl2pPr>
    <a:lvl3pPr marL="3657913" algn="l" defTabSz="3657913" rtl="0" eaLnBrk="1" latinLnBrk="0" hangingPunct="1">
      <a:defRPr sz="4800" kern="1200">
        <a:solidFill>
          <a:schemeClr val="tx1"/>
        </a:solidFill>
        <a:latin typeface="+mn-lt"/>
        <a:ea typeface="+mn-ea"/>
        <a:cs typeface="+mn-cs"/>
      </a:defRPr>
    </a:lvl3pPr>
    <a:lvl4pPr marL="5486870" algn="l" defTabSz="3657913" rtl="0" eaLnBrk="1" latinLnBrk="0" hangingPunct="1">
      <a:defRPr sz="4800" kern="1200">
        <a:solidFill>
          <a:schemeClr val="tx1"/>
        </a:solidFill>
        <a:latin typeface="+mn-lt"/>
        <a:ea typeface="+mn-ea"/>
        <a:cs typeface="+mn-cs"/>
      </a:defRPr>
    </a:lvl4pPr>
    <a:lvl5pPr marL="7315826" algn="l" defTabSz="3657913" rtl="0" eaLnBrk="1" latinLnBrk="0" hangingPunct="1">
      <a:defRPr sz="4800" kern="1200">
        <a:solidFill>
          <a:schemeClr val="tx1"/>
        </a:solidFill>
        <a:latin typeface="+mn-lt"/>
        <a:ea typeface="+mn-ea"/>
        <a:cs typeface="+mn-cs"/>
      </a:defRPr>
    </a:lvl5pPr>
    <a:lvl6pPr marL="9144783" algn="l" defTabSz="3657913" rtl="0" eaLnBrk="1" latinLnBrk="0" hangingPunct="1">
      <a:defRPr sz="4800" kern="1200">
        <a:solidFill>
          <a:schemeClr val="tx1"/>
        </a:solidFill>
        <a:latin typeface="+mn-lt"/>
        <a:ea typeface="+mn-ea"/>
        <a:cs typeface="+mn-cs"/>
      </a:defRPr>
    </a:lvl6pPr>
    <a:lvl7pPr marL="10973740" algn="l" defTabSz="3657913" rtl="0" eaLnBrk="1" latinLnBrk="0" hangingPunct="1">
      <a:defRPr sz="4800" kern="1200">
        <a:solidFill>
          <a:schemeClr val="tx1"/>
        </a:solidFill>
        <a:latin typeface="+mn-lt"/>
        <a:ea typeface="+mn-ea"/>
        <a:cs typeface="+mn-cs"/>
      </a:defRPr>
    </a:lvl7pPr>
    <a:lvl8pPr marL="12802696" algn="l" defTabSz="3657913" rtl="0" eaLnBrk="1" latinLnBrk="0" hangingPunct="1">
      <a:defRPr sz="4800" kern="1200">
        <a:solidFill>
          <a:schemeClr val="tx1"/>
        </a:solidFill>
        <a:latin typeface="+mn-lt"/>
        <a:ea typeface="+mn-ea"/>
        <a:cs typeface="+mn-cs"/>
      </a:defRPr>
    </a:lvl8pPr>
    <a:lvl9pPr marL="14631653" algn="l" defTabSz="3657913" rtl="0" eaLnBrk="1" latinLnBrk="0" hangingPunct="1">
      <a:defRPr sz="4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6FAE19A-9C13-4374-885A-ABFD88A6C21A}" type="slidenum">
              <a:rPr lang="en-CA" smtClean="0"/>
              <a:pPr/>
              <a:t>1</a:t>
            </a:fld>
            <a:endParaRPr lang="en-CA"/>
          </a:p>
        </p:txBody>
      </p:sp>
    </p:spTree>
    <p:extLst>
      <p:ext uri="{BB962C8B-B14F-4D97-AF65-F5344CB8AC3E}">
        <p14:creationId xmlns:p14="http://schemas.microsoft.com/office/powerpoint/2010/main" val="3872512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0539" y="9942974"/>
            <a:ext cx="27206099" cy="6860797"/>
          </a:xfrm>
        </p:spPr>
        <p:txBody>
          <a:bodyPr/>
          <a:lstStyle/>
          <a:p>
            <a:r>
              <a:rPr lang="en-US"/>
              <a:t>Click to edit Master title style</a:t>
            </a:r>
            <a:endParaRPr lang="en-CA"/>
          </a:p>
        </p:txBody>
      </p:sp>
      <p:sp>
        <p:nvSpPr>
          <p:cNvPr id="3" name="Subtitle 2"/>
          <p:cNvSpPr>
            <a:spLocks noGrp="1"/>
          </p:cNvSpPr>
          <p:nvPr>
            <p:ph type="subTitle" idx="1"/>
          </p:nvPr>
        </p:nvSpPr>
        <p:spPr>
          <a:xfrm>
            <a:off x="4801077" y="18137399"/>
            <a:ext cx="22405024" cy="8179613"/>
          </a:xfrm>
        </p:spPr>
        <p:txBody>
          <a:bodyPr/>
          <a:lstStyle>
            <a:lvl1pPr marL="0" indent="0" algn="ctr">
              <a:buNone/>
              <a:defRPr>
                <a:solidFill>
                  <a:schemeClr val="tx1">
                    <a:tint val="75000"/>
                  </a:schemeClr>
                </a:solidFill>
              </a:defRPr>
            </a:lvl1pPr>
            <a:lvl2pPr marL="1828957" indent="0" algn="ctr">
              <a:buNone/>
              <a:defRPr>
                <a:solidFill>
                  <a:schemeClr val="tx1">
                    <a:tint val="75000"/>
                  </a:schemeClr>
                </a:solidFill>
              </a:defRPr>
            </a:lvl2pPr>
            <a:lvl3pPr marL="3657913" indent="0" algn="ctr">
              <a:buNone/>
              <a:defRPr>
                <a:solidFill>
                  <a:schemeClr val="tx1">
                    <a:tint val="75000"/>
                  </a:schemeClr>
                </a:solidFill>
              </a:defRPr>
            </a:lvl3pPr>
            <a:lvl4pPr marL="5486870" indent="0" algn="ctr">
              <a:buNone/>
              <a:defRPr>
                <a:solidFill>
                  <a:schemeClr val="tx1">
                    <a:tint val="75000"/>
                  </a:schemeClr>
                </a:solidFill>
              </a:defRPr>
            </a:lvl4pPr>
            <a:lvl5pPr marL="7315826" indent="0" algn="ctr">
              <a:buNone/>
              <a:defRPr>
                <a:solidFill>
                  <a:schemeClr val="tx1">
                    <a:tint val="75000"/>
                  </a:schemeClr>
                </a:solidFill>
              </a:defRPr>
            </a:lvl5pPr>
            <a:lvl6pPr marL="9144783" indent="0" algn="ctr">
              <a:buNone/>
              <a:defRPr>
                <a:solidFill>
                  <a:schemeClr val="tx1">
                    <a:tint val="75000"/>
                  </a:schemeClr>
                </a:solidFill>
              </a:defRPr>
            </a:lvl6pPr>
            <a:lvl7pPr marL="10973740" indent="0" algn="ctr">
              <a:buNone/>
              <a:defRPr>
                <a:solidFill>
                  <a:schemeClr val="tx1">
                    <a:tint val="75000"/>
                  </a:schemeClr>
                </a:solidFill>
              </a:defRPr>
            </a:lvl7pPr>
            <a:lvl8pPr marL="12802696" indent="0" algn="ctr">
              <a:buNone/>
              <a:defRPr>
                <a:solidFill>
                  <a:schemeClr val="tx1">
                    <a:tint val="75000"/>
                  </a:schemeClr>
                </a:solidFill>
              </a:defRPr>
            </a:lvl8pPr>
            <a:lvl9pPr marL="14631653"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402977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02932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205202" y="1281774"/>
            <a:ext cx="7201613" cy="273098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1600360" y="1281774"/>
            <a:ext cx="21071391" cy="273098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89183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47063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28346" y="20567578"/>
            <a:ext cx="27206099" cy="6356981"/>
          </a:xfrm>
        </p:spPr>
        <p:txBody>
          <a:bodyPr anchor="t"/>
          <a:lstStyle>
            <a:lvl1pPr algn="l">
              <a:defRPr sz="16000" b="1" cap="all"/>
            </a:lvl1pPr>
          </a:lstStyle>
          <a:p>
            <a:r>
              <a:rPr lang="en-US"/>
              <a:t>Click to edit Master title style</a:t>
            </a:r>
            <a:endParaRPr lang="en-CA"/>
          </a:p>
        </p:txBody>
      </p:sp>
      <p:sp>
        <p:nvSpPr>
          <p:cNvPr id="3" name="Text Placeholder 2"/>
          <p:cNvSpPr>
            <a:spLocks noGrp="1"/>
          </p:cNvSpPr>
          <p:nvPr>
            <p:ph type="body" idx="1"/>
          </p:nvPr>
        </p:nvSpPr>
        <p:spPr>
          <a:xfrm>
            <a:off x="2528346" y="13566009"/>
            <a:ext cx="27206099" cy="7001568"/>
          </a:xfrm>
        </p:spPr>
        <p:txBody>
          <a:bodyPr anchor="b"/>
          <a:lstStyle>
            <a:lvl1pPr marL="0" indent="0">
              <a:buNone/>
              <a:defRPr sz="8100">
                <a:solidFill>
                  <a:schemeClr val="tx1">
                    <a:tint val="75000"/>
                  </a:schemeClr>
                </a:solidFill>
              </a:defRPr>
            </a:lvl1pPr>
            <a:lvl2pPr marL="1828957" indent="0">
              <a:buNone/>
              <a:defRPr sz="7100">
                <a:solidFill>
                  <a:schemeClr val="tx1">
                    <a:tint val="75000"/>
                  </a:schemeClr>
                </a:solidFill>
              </a:defRPr>
            </a:lvl2pPr>
            <a:lvl3pPr marL="3657913" indent="0">
              <a:buNone/>
              <a:defRPr sz="6300">
                <a:solidFill>
                  <a:schemeClr val="tx1">
                    <a:tint val="75000"/>
                  </a:schemeClr>
                </a:solidFill>
              </a:defRPr>
            </a:lvl3pPr>
            <a:lvl4pPr marL="5486870" indent="0">
              <a:buNone/>
              <a:defRPr sz="5600">
                <a:solidFill>
                  <a:schemeClr val="tx1">
                    <a:tint val="75000"/>
                  </a:schemeClr>
                </a:solidFill>
              </a:defRPr>
            </a:lvl4pPr>
            <a:lvl5pPr marL="7315826" indent="0">
              <a:buNone/>
              <a:defRPr sz="5600">
                <a:solidFill>
                  <a:schemeClr val="tx1">
                    <a:tint val="75000"/>
                  </a:schemeClr>
                </a:solidFill>
              </a:defRPr>
            </a:lvl5pPr>
            <a:lvl6pPr marL="9144783" indent="0">
              <a:buNone/>
              <a:defRPr sz="5600">
                <a:solidFill>
                  <a:schemeClr val="tx1">
                    <a:tint val="75000"/>
                  </a:schemeClr>
                </a:solidFill>
              </a:defRPr>
            </a:lvl6pPr>
            <a:lvl7pPr marL="10973740" indent="0">
              <a:buNone/>
              <a:defRPr sz="5600">
                <a:solidFill>
                  <a:schemeClr val="tx1">
                    <a:tint val="75000"/>
                  </a:schemeClr>
                </a:solidFill>
              </a:defRPr>
            </a:lvl7pPr>
            <a:lvl8pPr marL="12802696" indent="0">
              <a:buNone/>
              <a:defRPr sz="5600">
                <a:solidFill>
                  <a:schemeClr val="tx1">
                    <a:tint val="75000"/>
                  </a:schemeClr>
                </a:solidFill>
              </a:defRPr>
            </a:lvl8pPr>
            <a:lvl9pPr marL="14631653" indent="0">
              <a:buNone/>
              <a:defRPr sz="5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80753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1600360" y="7468343"/>
            <a:ext cx="14136503" cy="21123256"/>
          </a:xfrm>
        </p:spPr>
        <p:txBody>
          <a:bodyPr/>
          <a:lstStyle>
            <a:lvl1pPr>
              <a:defRPr sz="11200"/>
            </a:lvl1pPr>
            <a:lvl2pPr>
              <a:defRPr sz="9700"/>
            </a:lvl2pPr>
            <a:lvl3pPr>
              <a:defRPr sz="8100"/>
            </a:lvl3pPr>
            <a:lvl4pPr>
              <a:defRPr sz="7100"/>
            </a:lvl4pPr>
            <a:lvl5pPr>
              <a:defRPr sz="71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16270312" y="7468343"/>
            <a:ext cx="14136503" cy="21123256"/>
          </a:xfrm>
        </p:spPr>
        <p:txBody>
          <a:bodyPr/>
          <a:lstStyle>
            <a:lvl1pPr>
              <a:defRPr sz="11200"/>
            </a:lvl1pPr>
            <a:lvl2pPr>
              <a:defRPr sz="9700"/>
            </a:lvl2pPr>
            <a:lvl3pPr>
              <a:defRPr sz="8100"/>
            </a:lvl3pPr>
            <a:lvl4pPr>
              <a:defRPr sz="7100"/>
            </a:lvl4pPr>
            <a:lvl5pPr>
              <a:defRPr sz="71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12863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1600359" y="7164572"/>
            <a:ext cx="14142061" cy="2985853"/>
          </a:xfrm>
        </p:spPr>
        <p:txBody>
          <a:bodyPr anchor="b"/>
          <a:lstStyle>
            <a:lvl1pPr marL="0" indent="0">
              <a:buNone/>
              <a:defRPr sz="9700" b="1"/>
            </a:lvl1pPr>
            <a:lvl2pPr marL="1828957" indent="0">
              <a:buNone/>
              <a:defRPr sz="8100" b="1"/>
            </a:lvl2pPr>
            <a:lvl3pPr marL="3657913" indent="0">
              <a:buNone/>
              <a:defRPr sz="7100" b="1"/>
            </a:lvl3pPr>
            <a:lvl4pPr marL="5486870" indent="0">
              <a:buNone/>
              <a:defRPr sz="6300" b="1"/>
            </a:lvl4pPr>
            <a:lvl5pPr marL="7315826" indent="0">
              <a:buNone/>
              <a:defRPr sz="6300" b="1"/>
            </a:lvl5pPr>
            <a:lvl6pPr marL="9144783" indent="0">
              <a:buNone/>
              <a:defRPr sz="6300" b="1"/>
            </a:lvl6pPr>
            <a:lvl7pPr marL="10973740" indent="0">
              <a:buNone/>
              <a:defRPr sz="6300" b="1"/>
            </a:lvl7pPr>
            <a:lvl8pPr marL="12802696" indent="0">
              <a:buNone/>
              <a:defRPr sz="6300" b="1"/>
            </a:lvl8pPr>
            <a:lvl9pPr marL="14631653" indent="0">
              <a:buNone/>
              <a:defRPr sz="6300" b="1"/>
            </a:lvl9pPr>
          </a:lstStyle>
          <a:p>
            <a:pPr lvl="0"/>
            <a:r>
              <a:rPr lang="en-US"/>
              <a:t>Click to edit Master text styles</a:t>
            </a:r>
          </a:p>
        </p:txBody>
      </p:sp>
      <p:sp>
        <p:nvSpPr>
          <p:cNvPr id="4" name="Content Placeholder 3"/>
          <p:cNvSpPr>
            <a:spLocks noGrp="1"/>
          </p:cNvSpPr>
          <p:nvPr>
            <p:ph sz="half" idx="2"/>
          </p:nvPr>
        </p:nvSpPr>
        <p:spPr>
          <a:xfrm>
            <a:off x="1600359" y="10150424"/>
            <a:ext cx="14142061" cy="18441174"/>
          </a:xfrm>
        </p:spPr>
        <p:txBody>
          <a:bodyPr/>
          <a:lstStyle>
            <a:lvl1pPr>
              <a:defRPr sz="9700"/>
            </a:lvl1pPr>
            <a:lvl2pPr>
              <a:defRPr sz="8100"/>
            </a:lvl2pPr>
            <a:lvl3pPr>
              <a:defRPr sz="7100"/>
            </a:lvl3pPr>
            <a:lvl4pPr>
              <a:defRPr sz="6300"/>
            </a:lvl4pPr>
            <a:lvl5pPr>
              <a:defRPr sz="6300"/>
            </a:lvl5pPr>
            <a:lvl6pPr>
              <a:defRPr sz="6300"/>
            </a:lvl6pPr>
            <a:lvl7pPr>
              <a:defRPr sz="6300"/>
            </a:lvl7pPr>
            <a:lvl8pPr>
              <a:defRPr sz="6300"/>
            </a:lvl8pPr>
            <a:lvl9pPr>
              <a:defRPr sz="6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16259204" y="7164572"/>
            <a:ext cx="14147615" cy="2985853"/>
          </a:xfrm>
        </p:spPr>
        <p:txBody>
          <a:bodyPr anchor="b"/>
          <a:lstStyle>
            <a:lvl1pPr marL="0" indent="0">
              <a:buNone/>
              <a:defRPr sz="9700" b="1"/>
            </a:lvl1pPr>
            <a:lvl2pPr marL="1828957" indent="0">
              <a:buNone/>
              <a:defRPr sz="8100" b="1"/>
            </a:lvl2pPr>
            <a:lvl3pPr marL="3657913" indent="0">
              <a:buNone/>
              <a:defRPr sz="7100" b="1"/>
            </a:lvl3pPr>
            <a:lvl4pPr marL="5486870" indent="0">
              <a:buNone/>
              <a:defRPr sz="6300" b="1"/>
            </a:lvl4pPr>
            <a:lvl5pPr marL="7315826" indent="0">
              <a:buNone/>
              <a:defRPr sz="6300" b="1"/>
            </a:lvl5pPr>
            <a:lvl6pPr marL="9144783" indent="0">
              <a:buNone/>
              <a:defRPr sz="6300" b="1"/>
            </a:lvl6pPr>
            <a:lvl7pPr marL="10973740" indent="0">
              <a:buNone/>
              <a:defRPr sz="6300" b="1"/>
            </a:lvl7pPr>
            <a:lvl8pPr marL="12802696" indent="0">
              <a:buNone/>
              <a:defRPr sz="6300" b="1"/>
            </a:lvl8pPr>
            <a:lvl9pPr marL="14631653" indent="0">
              <a:buNone/>
              <a:defRPr sz="6300" b="1"/>
            </a:lvl9pPr>
          </a:lstStyle>
          <a:p>
            <a:pPr lvl="0"/>
            <a:r>
              <a:rPr lang="en-US"/>
              <a:t>Click to edit Master text styles</a:t>
            </a:r>
          </a:p>
        </p:txBody>
      </p:sp>
      <p:sp>
        <p:nvSpPr>
          <p:cNvPr id="6" name="Content Placeholder 5"/>
          <p:cNvSpPr>
            <a:spLocks noGrp="1"/>
          </p:cNvSpPr>
          <p:nvPr>
            <p:ph sz="quarter" idx="4"/>
          </p:nvPr>
        </p:nvSpPr>
        <p:spPr>
          <a:xfrm>
            <a:off x="16259204" y="10150424"/>
            <a:ext cx="14147615" cy="18441174"/>
          </a:xfrm>
        </p:spPr>
        <p:txBody>
          <a:bodyPr/>
          <a:lstStyle>
            <a:lvl1pPr>
              <a:defRPr sz="9700"/>
            </a:lvl1pPr>
            <a:lvl2pPr>
              <a:defRPr sz="8100"/>
            </a:lvl2pPr>
            <a:lvl3pPr>
              <a:defRPr sz="7100"/>
            </a:lvl3pPr>
            <a:lvl4pPr>
              <a:defRPr sz="6300"/>
            </a:lvl4pPr>
            <a:lvl5pPr>
              <a:defRPr sz="6300"/>
            </a:lvl5pPr>
            <a:lvl6pPr>
              <a:defRPr sz="6300"/>
            </a:lvl6pPr>
            <a:lvl7pPr>
              <a:defRPr sz="6300"/>
            </a:lvl7pPr>
            <a:lvl8pPr>
              <a:defRPr sz="6300"/>
            </a:lvl8pPr>
            <a:lvl9pPr>
              <a:defRPr sz="6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60766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145520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385064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363" y="1274360"/>
            <a:ext cx="10530139" cy="5423438"/>
          </a:xfrm>
        </p:spPr>
        <p:txBody>
          <a:bodyPr anchor="b"/>
          <a:lstStyle>
            <a:lvl1pPr algn="l">
              <a:defRPr sz="8100" b="1"/>
            </a:lvl1pPr>
          </a:lstStyle>
          <a:p>
            <a:r>
              <a:rPr lang="en-US"/>
              <a:t>Click to edit Master title style</a:t>
            </a:r>
            <a:endParaRPr lang="en-CA"/>
          </a:p>
        </p:txBody>
      </p:sp>
      <p:sp>
        <p:nvSpPr>
          <p:cNvPr id="3" name="Content Placeholder 2"/>
          <p:cNvSpPr>
            <a:spLocks noGrp="1"/>
          </p:cNvSpPr>
          <p:nvPr>
            <p:ph idx="1"/>
          </p:nvPr>
        </p:nvSpPr>
        <p:spPr>
          <a:xfrm>
            <a:off x="12513917" y="1274362"/>
            <a:ext cx="17892899" cy="27317237"/>
          </a:xfrm>
        </p:spPr>
        <p:txBody>
          <a:bodyPr/>
          <a:lstStyle>
            <a:lvl1pPr>
              <a:defRPr sz="12700"/>
            </a:lvl1pPr>
            <a:lvl2pPr>
              <a:defRPr sz="11200"/>
            </a:lvl2pPr>
            <a:lvl3pPr>
              <a:defRPr sz="9700"/>
            </a:lvl3pPr>
            <a:lvl4pPr>
              <a:defRPr sz="8100"/>
            </a:lvl4pPr>
            <a:lvl5pPr>
              <a:defRPr sz="8100"/>
            </a:lvl5pPr>
            <a:lvl6pPr>
              <a:defRPr sz="8100"/>
            </a:lvl6pPr>
            <a:lvl7pPr>
              <a:defRPr sz="8100"/>
            </a:lvl7pPr>
            <a:lvl8pPr>
              <a:defRPr sz="8100"/>
            </a:lvl8pPr>
            <a:lvl9pPr>
              <a:defRPr sz="8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1600363" y="6697800"/>
            <a:ext cx="10530139" cy="21893798"/>
          </a:xfrm>
        </p:spPr>
        <p:txBody>
          <a:bodyPr/>
          <a:lstStyle>
            <a:lvl1pPr marL="0" indent="0">
              <a:buNone/>
              <a:defRPr sz="5600"/>
            </a:lvl1pPr>
            <a:lvl2pPr marL="1828957" indent="0">
              <a:buNone/>
              <a:defRPr sz="4800"/>
            </a:lvl2pPr>
            <a:lvl3pPr marL="3657913" indent="0">
              <a:buNone/>
              <a:defRPr sz="4100"/>
            </a:lvl3pPr>
            <a:lvl4pPr marL="5486870" indent="0">
              <a:buNone/>
              <a:defRPr sz="3600"/>
            </a:lvl4pPr>
            <a:lvl5pPr marL="7315826" indent="0">
              <a:buNone/>
              <a:defRPr sz="3600"/>
            </a:lvl5pPr>
            <a:lvl6pPr marL="9144783" indent="0">
              <a:buNone/>
              <a:defRPr sz="3600"/>
            </a:lvl6pPr>
            <a:lvl7pPr marL="10973740" indent="0">
              <a:buNone/>
              <a:defRPr sz="3600"/>
            </a:lvl7pPr>
            <a:lvl8pPr marL="12802696" indent="0">
              <a:buNone/>
              <a:defRPr sz="3600"/>
            </a:lvl8pPr>
            <a:lvl9pPr marL="14631653"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43365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73632" y="22405025"/>
            <a:ext cx="19204305" cy="2645040"/>
          </a:xfrm>
        </p:spPr>
        <p:txBody>
          <a:bodyPr anchor="b"/>
          <a:lstStyle>
            <a:lvl1pPr algn="l">
              <a:defRPr sz="8100" b="1"/>
            </a:lvl1pPr>
          </a:lstStyle>
          <a:p>
            <a:r>
              <a:rPr lang="en-US"/>
              <a:t>Click to edit Master title style</a:t>
            </a:r>
            <a:endParaRPr lang="en-CA"/>
          </a:p>
        </p:txBody>
      </p:sp>
      <p:sp>
        <p:nvSpPr>
          <p:cNvPr id="3" name="Picture Placeholder 2"/>
          <p:cNvSpPr>
            <a:spLocks noGrp="1"/>
          </p:cNvSpPr>
          <p:nvPr>
            <p:ph type="pic" idx="1"/>
          </p:nvPr>
        </p:nvSpPr>
        <p:spPr>
          <a:xfrm>
            <a:off x="6273632" y="2859901"/>
            <a:ext cx="19204305" cy="19204305"/>
          </a:xfrm>
        </p:spPr>
        <p:txBody>
          <a:bodyPr/>
          <a:lstStyle>
            <a:lvl1pPr marL="0" indent="0">
              <a:buNone/>
              <a:defRPr sz="12700"/>
            </a:lvl1pPr>
            <a:lvl2pPr marL="1828957" indent="0">
              <a:buNone/>
              <a:defRPr sz="11200"/>
            </a:lvl2pPr>
            <a:lvl3pPr marL="3657913" indent="0">
              <a:buNone/>
              <a:defRPr sz="9700"/>
            </a:lvl3pPr>
            <a:lvl4pPr marL="5486870" indent="0">
              <a:buNone/>
              <a:defRPr sz="8100"/>
            </a:lvl4pPr>
            <a:lvl5pPr marL="7315826" indent="0">
              <a:buNone/>
              <a:defRPr sz="8100"/>
            </a:lvl5pPr>
            <a:lvl6pPr marL="9144783" indent="0">
              <a:buNone/>
              <a:defRPr sz="8100"/>
            </a:lvl6pPr>
            <a:lvl7pPr marL="10973740" indent="0">
              <a:buNone/>
              <a:defRPr sz="8100"/>
            </a:lvl7pPr>
            <a:lvl8pPr marL="12802696" indent="0">
              <a:buNone/>
              <a:defRPr sz="8100"/>
            </a:lvl8pPr>
            <a:lvl9pPr marL="14631653" indent="0">
              <a:buNone/>
              <a:defRPr sz="8100"/>
            </a:lvl9pPr>
          </a:lstStyle>
          <a:p>
            <a:endParaRPr lang="en-CA"/>
          </a:p>
        </p:txBody>
      </p:sp>
      <p:sp>
        <p:nvSpPr>
          <p:cNvPr id="4" name="Text Placeholder 3"/>
          <p:cNvSpPr>
            <a:spLocks noGrp="1"/>
          </p:cNvSpPr>
          <p:nvPr>
            <p:ph type="body" sz="half" idx="2"/>
          </p:nvPr>
        </p:nvSpPr>
        <p:spPr>
          <a:xfrm>
            <a:off x="6273632" y="25050064"/>
            <a:ext cx="19204305" cy="3756395"/>
          </a:xfrm>
        </p:spPr>
        <p:txBody>
          <a:bodyPr/>
          <a:lstStyle>
            <a:lvl1pPr marL="0" indent="0">
              <a:buNone/>
              <a:defRPr sz="5600"/>
            </a:lvl1pPr>
            <a:lvl2pPr marL="1828957" indent="0">
              <a:buNone/>
              <a:defRPr sz="4800"/>
            </a:lvl2pPr>
            <a:lvl3pPr marL="3657913" indent="0">
              <a:buNone/>
              <a:defRPr sz="4100"/>
            </a:lvl3pPr>
            <a:lvl4pPr marL="5486870" indent="0">
              <a:buNone/>
              <a:defRPr sz="3600"/>
            </a:lvl4pPr>
            <a:lvl5pPr marL="7315826" indent="0">
              <a:buNone/>
              <a:defRPr sz="3600"/>
            </a:lvl5pPr>
            <a:lvl6pPr marL="9144783" indent="0">
              <a:buNone/>
              <a:defRPr sz="3600"/>
            </a:lvl6pPr>
            <a:lvl7pPr marL="10973740" indent="0">
              <a:buNone/>
              <a:defRPr sz="3600"/>
            </a:lvl7pPr>
            <a:lvl8pPr marL="12802696" indent="0">
              <a:buNone/>
              <a:defRPr sz="3600"/>
            </a:lvl8pPr>
            <a:lvl9pPr marL="14631653"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397236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359" y="1281772"/>
            <a:ext cx="28806459" cy="5334530"/>
          </a:xfrm>
          <a:prstGeom prst="rect">
            <a:avLst/>
          </a:prstGeom>
        </p:spPr>
        <p:txBody>
          <a:bodyPr vert="horz" lIns="365791" tIns="182896" rIns="365791" bIns="182896"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1600359" y="7468343"/>
            <a:ext cx="28806459" cy="21123256"/>
          </a:xfrm>
          <a:prstGeom prst="rect">
            <a:avLst/>
          </a:prstGeom>
        </p:spPr>
        <p:txBody>
          <a:bodyPr vert="horz" lIns="365791" tIns="182896" rIns="365791" bIns="18289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1600359" y="29665913"/>
            <a:ext cx="7468342" cy="1704085"/>
          </a:xfrm>
          <a:prstGeom prst="rect">
            <a:avLst/>
          </a:prstGeom>
        </p:spPr>
        <p:txBody>
          <a:bodyPr vert="horz" lIns="365791" tIns="182896" rIns="365791" bIns="182896" rtlCol="0" anchor="ctr"/>
          <a:lstStyle>
            <a:lvl1pPr algn="l">
              <a:defRPr sz="4800">
                <a:solidFill>
                  <a:schemeClr val="tx1">
                    <a:tint val="75000"/>
                  </a:schemeClr>
                </a:solidFill>
              </a:defRPr>
            </a:lvl1pPr>
          </a:lstStyle>
          <a:p>
            <a:fld id="{14FAAC0D-4C8E-451B-859B-72BE86DA9EB6}" type="datetimeFigureOut">
              <a:rPr lang="en-CA" smtClean="0"/>
              <a:pPr/>
              <a:t>2019-04-02</a:t>
            </a:fld>
            <a:endParaRPr lang="en-CA"/>
          </a:p>
        </p:txBody>
      </p:sp>
      <p:sp>
        <p:nvSpPr>
          <p:cNvPr id="5" name="Footer Placeholder 4"/>
          <p:cNvSpPr>
            <a:spLocks noGrp="1"/>
          </p:cNvSpPr>
          <p:nvPr>
            <p:ph type="ftr" sz="quarter" idx="3"/>
          </p:nvPr>
        </p:nvSpPr>
        <p:spPr>
          <a:xfrm>
            <a:off x="10935786" y="29665913"/>
            <a:ext cx="10135606" cy="1704085"/>
          </a:xfrm>
          <a:prstGeom prst="rect">
            <a:avLst/>
          </a:prstGeom>
        </p:spPr>
        <p:txBody>
          <a:bodyPr vert="horz" lIns="365791" tIns="182896" rIns="365791" bIns="182896" rtlCol="0" anchor="ctr"/>
          <a:lstStyle>
            <a:lvl1pPr algn="ctr">
              <a:defRPr sz="48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22938476" y="29665913"/>
            <a:ext cx="7468342" cy="1704085"/>
          </a:xfrm>
          <a:prstGeom prst="rect">
            <a:avLst/>
          </a:prstGeom>
        </p:spPr>
        <p:txBody>
          <a:bodyPr vert="horz" lIns="365791" tIns="182896" rIns="365791" bIns="182896" rtlCol="0" anchor="ctr"/>
          <a:lstStyle>
            <a:lvl1pPr algn="r">
              <a:defRPr sz="4800">
                <a:solidFill>
                  <a:schemeClr val="tx1">
                    <a:tint val="75000"/>
                  </a:schemeClr>
                </a:solidFill>
              </a:defRPr>
            </a:lvl1pPr>
          </a:lstStyle>
          <a:p>
            <a:fld id="{EBA3E8E6-C450-4061-B7AD-336845E08CB7}" type="slidenum">
              <a:rPr lang="en-CA" smtClean="0"/>
              <a:pPr/>
              <a:t>‹#›</a:t>
            </a:fld>
            <a:endParaRPr lang="en-CA"/>
          </a:p>
        </p:txBody>
      </p:sp>
    </p:spTree>
    <p:extLst>
      <p:ext uri="{BB962C8B-B14F-4D97-AF65-F5344CB8AC3E}">
        <p14:creationId xmlns:p14="http://schemas.microsoft.com/office/powerpoint/2010/main" val="2103201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913" rtl="0" eaLnBrk="1" latinLnBrk="0" hangingPunct="1">
        <a:spcBef>
          <a:spcPct val="0"/>
        </a:spcBef>
        <a:buNone/>
        <a:defRPr sz="17500" kern="1200">
          <a:solidFill>
            <a:schemeClr val="tx1"/>
          </a:solidFill>
          <a:latin typeface="+mj-lt"/>
          <a:ea typeface="+mj-ea"/>
          <a:cs typeface="+mj-cs"/>
        </a:defRPr>
      </a:lvl1pPr>
    </p:titleStyle>
    <p:bodyStyle>
      <a:lvl1pPr marL="1371719" indent="-1371719" algn="l" defTabSz="3657913" rtl="0" eaLnBrk="1" latinLnBrk="0" hangingPunct="1">
        <a:spcBef>
          <a:spcPct val="20000"/>
        </a:spcBef>
        <a:buFont typeface="Arial" pitchFamily="34" charset="0"/>
        <a:buChar char="•"/>
        <a:defRPr sz="12700" kern="1200">
          <a:solidFill>
            <a:schemeClr val="tx1"/>
          </a:solidFill>
          <a:latin typeface="+mn-lt"/>
          <a:ea typeface="+mn-ea"/>
          <a:cs typeface="+mn-cs"/>
        </a:defRPr>
      </a:lvl1pPr>
      <a:lvl2pPr marL="2972054" indent="-1143097" algn="l" defTabSz="3657913"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72391" indent="-914478" algn="l" defTabSz="3657913" rtl="0" eaLnBrk="1" latinLnBrk="0" hangingPunct="1">
        <a:spcBef>
          <a:spcPct val="20000"/>
        </a:spcBef>
        <a:buFont typeface="Arial" pitchFamily="34" charset="0"/>
        <a:buChar char="•"/>
        <a:defRPr sz="9700" kern="1200">
          <a:solidFill>
            <a:schemeClr val="tx1"/>
          </a:solidFill>
          <a:latin typeface="+mn-lt"/>
          <a:ea typeface="+mn-ea"/>
          <a:cs typeface="+mn-cs"/>
        </a:defRPr>
      </a:lvl3pPr>
      <a:lvl4pPr marL="6401348"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4pPr>
      <a:lvl5pPr marL="8230305"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5pPr>
      <a:lvl6pPr marL="10059261"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6pPr>
      <a:lvl7pPr marL="11888218"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7pPr>
      <a:lvl8pPr marL="13717174"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8pPr>
      <a:lvl9pPr marL="15546131"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9pPr>
    </p:bodyStyle>
    <p:otherStyle>
      <a:defPPr>
        <a:defRPr lang="en-US"/>
      </a:defPPr>
      <a:lvl1pPr marL="0" algn="l" defTabSz="3657913" rtl="0" eaLnBrk="1" latinLnBrk="0" hangingPunct="1">
        <a:defRPr sz="7100" kern="1200">
          <a:solidFill>
            <a:schemeClr val="tx1"/>
          </a:solidFill>
          <a:latin typeface="+mn-lt"/>
          <a:ea typeface="+mn-ea"/>
          <a:cs typeface="+mn-cs"/>
        </a:defRPr>
      </a:lvl1pPr>
      <a:lvl2pPr marL="1828957" algn="l" defTabSz="3657913" rtl="0" eaLnBrk="1" latinLnBrk="0" hangingPunct="1">
        <a:defRPr sz="7100" kern="1200">
          <a:solidFill>
            <a:schemeClr val="tx1"/>
          </a:solidFill>
          <a:latin typeface="+mn-lt"/>
          <a:ea typeface="+mn-ea"/>
          <a:cs typeface="+mn-cs"/>
        </a:defRPr>
      </a:lvl2pPr>
      <a:lvl3pPr marL="3657913" algn="l" defTabSz="3657913" rtl="0" eaLnBrk="1" latinLnBrk="0" hangingPunct="1">
        <a:defRPr sz="7100" kern="1200">
          <a:solidFill>
            <a:schemeClr val="tx1"/>
          </a:solidFill>
          <a:latin typeface="+mn-lt"/>
          <a:ea typeface="+mn-ea"/>
          <a:cs typeface="+mn-cs"/>
        </a:defRPr>
      </a:lvl3pPr>
      <a:lvl4pPr marL="5486870" algn="l" defTabSz="3657913" rtl="0" eaLnBrk="1" latinLnBrk="0" hangingPunct="1">
        <a:defRPr sz="7100" kern="1200">
          <a:solidFill>
            <a:schemeClr val="tx1"/>
          </a:solidFill>
          <a:latin typeface="+mn-lt"/>
          <a:ea typeface="+mn-ea"/>
          <a:cs typeface="+mn-cs"/>
        </a:defRPr>
      </a:lvl4pPr>
      <a:lvl5pPr marL="7315826" algn="l" defTabSz="3657913" rtl="0" eaLnBrk="1" latinLnBrk="0" hangingPunct="1">
        <a:defRPr sz="7100" kern="1200">
          <a:solidFill>
            <a:schemeClr val="tx1"/>
          </a:solidFill>
          <a:latin typeface="+mn-lt"/>
          <a:ea typeface="+mn-ea"/>
          <a:cs typeface="+mn-cs"/>
        </a:defRPr>
      </a:lvl5pPr>
      <a:lvl6pPr marL="9144783" algn="l" defTabSz="3657913" rtl="0" eaLnBrk="1" latinLnBrk="0" hangingPunct="1">
        <a:defRPr sz="7100" kern="1200">
          <a:solidFill>
            <a:schemeClr val="tx1"/>
          </a:solidFill>
          <a:latin typeface="+mn-lt"/>
          <a:ea typeface="+mn-ea"/>
          <a:cs typeface="+mn-cs"/>
        </a:defRPr>
      </a:lvl6pPr>
      <a:lvl7pPr marL="10973740" algn="l" defTabSz="3657913" rtl="0" eaLnBrk="1" latinLnBrk="0" hangingPunct="1">
        <a:defRPr sz="7100" kern="1200">
          <a:solidFill>
            <a:schemeClr val="tx1"/>
          </a:solidFill>
          <a:latin typeface="+mn-lt"/>
          <a:ea typeface="+mn-ea"/>
          <a:cs typeface="+mn-cs"/>
        </a:defRPr>
      </a:lvl7pPr>
      <a:lvl8pPr marL="12802696" algn="l" defTabSz="3657913" rtl="0" eaLnBrk="1" latinLnBrk="0" hangingPunct="1">
        <a:defRPr sz="7100" kern="1200">
          <a:solidFill>
            <a:schemeClr val="tx1"/>
          </a:solidFill>
          <a:latin typeface="+mn-lt"/>
          <a:ea typeface="+mn-ea"/>
          <a:cs typeface="+mn-cs"/>
        </a:defRPr>
      </a:lvl8pPr>
      <a:lvl9pPr marL="14631653" algn="l" defTabSz="3657913"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gif"/><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4"/>
          <p:cNvSpPr>
            <a:spLocks noChangeArrowheads="1"/>
          </p:cNvSpPr>
          <p:nvPr/>
        </p:nvSpPr>
        <p:spPr bwMode="auto">
          <a:xfrm>
            <a:off x="16174772" y="15659100"/>
            <a:ext cx="15594986" cy="11223002"/>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12" name="AutoShape 13"/>
          <p:cNvSpPr>
            <a:spLocks noChangeArrowheads="1"/>
          </p:cNvSpPr>
          <p:nvPr/>
        </p:nvSpPr>
        <p:spPr bwMode="auto">
          <a:xfrm>
            <a:off x="146844" y="394480"/>
            <a:ext cx="31626495" cy="3799795"/>
          </a:xfrm>
          <a:prstGeom prst="roundRect">
            <a:avLst>
              <a:gd name="adj" fmla="val 0"/>
            </a:avLst>
          </a:prstGeom>
          <a:gradFill rotWithShape="1">
            <a:gsLst>
              <a:gs pos="0">
                <a:schemeClr val="tx2">
                  <a:lumMod val="60000"/>
                  <a:lumOff val="40000"/>
                </a:schemeClr>
              </a:gs>
              <a:gs pos="100000">
                <a:schemeClr val="bg1"/>
              </a:gs>
            </a:gsLst>
            <a:lin ang="5400000" scaled="1"/>
          </a:gradFill>
          <a:ln w="9525" cap="sq">
            <a:solidFill>
              <a:schemeClr val="tx1"/>
            </a:solidFill>
            <a:bevel/>
            <a:headEnd/>
            <a:tailEnd/>
          </a:ln>
          <a:effectLst/>
        </p:spPr>
        <p:txBody>
          <a:bodyPr wrap="none" lIns="66669" tIns="33334" rIns="66669" bIns="33334" anchor="ctr"/>
          <a:lstStyle/>
          <a:p>
            <a:pPr defTabSz="3200339">
              <a:lnSpc>
                <a:spcPts val="3000"/>
              </a:lnSpc>
            </a:pPr>
            <a:endParaRPr lang="en-US" dirty="0">
              <a:solidFill>
                <a:schemeClr val="bg1"/>
              </a:solidFill>
            </a:endParaRPr>
          </a:p>
        </p:txBody>
      </p:sp>
      <p:sp>
        <p:nvSpPr>
          <p:cNvPr id="13" name="Text Box 14"/>
          <p:cNvSpPr txBox="1">
            <a:spLocks noChangeArrowheads="1"/>
          </p:cNvSpPr>
          <p:nvPr/>
        </p:nvSpPr>
        <p:spPr bwMode="auto">
          <a:xfrm>
            <a:off x="4698331" y="679278"/>
            <a:ext cx="23474608" cy="2283310"/>
          </a:xfrm>
          <a:prstGeom prst="rect">
            <a:avLst/>
          </a:prstGeom>
          <a:noFill/>
          <a:ln w="9525">
            <a:noFill/>
            <a:miter lim="800000"/>
            <a:headEnd/>
            <a:tailEnd/>
          </a:ln>
          <a:effectLst/>
        </p:spPr>
        <p:txBody>
          <a:bodyPr wrap="square" lIns="66669" tIns="33334" rIns="66669" bIns="33334">
            <a:spAutoFit/>
          </a:bodyPr>
          <a:lstStyle/>
          <a:p>
            <a:pPr algn="ctr"/>
            <a:r>
              <a:rPr lang="en-US" sz="5400" b="1" dirty="0">
                <a:latin typeface="Century Gothic"/>
              </a:rPr>
              <a:t>A Novel Visual Anomaly Detection Method</a:t>
            </a:r>
          </a:p>
          <a:p>
            <a:pPr algn="ctr"/>
            <a:r>
              <a:rPr lang="en-US" sz="5000" b="1" dirty="0"/>
              <a:t>Iman Sharafaldin and Ali A. Ghorbani</a:t>
            </a:r>
          </a:p>
          <a:p>
            <a:pPr algn="ctr" defTabSz="3200339"/>
            <a:r>
              <a:rPr lang="en-US" sz="4000" b="1" i="1" dirty="0"/>
              <a:t>Canadian Institute for Cybersecurity (CIC), University of New Brunswick (UNB)</a:t>
            </a:r>
            <a:endParaRPr lang="en-US" sz="7200" dirty="0"/>
          </a:p>
        </p:txBody>
      </p:sp>
      <p:sp>
        <p:nvSpPr>
          <p:cNvPr id="54" name="Text Box 9"/>
          <p:cNvSpPr txBox="1">
            <a:spLocks noChangeArrowheads="1"/>
          </p:cNvSpPr>
          <p:nvPr/>
        </p:nvSpPr>
        <p:spPr bwMode="auto">
          <a:xfrm>
            <a:off x="233835" y="20540091"/>
            <a:ext cx="7031010" cy="47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lnSpc>
                <a:spcPts val="3163"/>
              </a:lnSpc>
              <a:spcAft>
                <a:spcPts val="538"/>
              </a:spcAft>
            </a:pPr>
            <a:r>
              <a:rPr lang="en-US" sz="3200" dirty="0">
                <a:solidFill>
                  <a:schemeClr val="tx1"/>
                </a:solidFill>
              </a:rPr>
              <a:t>.</a:t>
            </a:r>
          </a:p>
        </p:txBody>
      </p:sp>
      <p:sp>
        <p:nvSpPr>
          <p:cNvPr id="48" name="AutoShape 4"/>
          <p:cNvSpPr>
            <a:spLocks noChangeArrowheads="1"/>
          </p:cNvSpPr>
          <p:nvPr/>
        </p:nvSpPr>
        <p:spPr bwMode="auto">
          <a:xfrm>
            <a:off x="19920294" y="8297471"/>
            <a:ext cx="11816799" cy="7202060"/>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28923" y="526052"/>
            <a:ext cx="3593651" cy="3593651"/>
          </a:xfrm>
          <a:prstGeom prst="rect">
            <a:avLst/>
          </a:prstGeom>
        </p:spPr>
      </p:pic>
      <p:sp>
        <p:nvSpPr>
          <p:cNvPr id="30" name="AutoShape 4"/>
          <p:cNvSpPr>
            <a:spLocks noChangeArrowheads="1"/>
          </p:cNvSpPr>
          <p:nvPr/>
        </p:nvSpPr>
        <p:spPr bwMode="auto">
          <a:xfrm>
            <a:off x="313728" y="8272763"/>
            <a:ext cx="19202400" cy="7181945"/>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35" name="Text Box 9"/>
          <p:cNvSpPr txBox="1">
            <a:spLocks noChangeArrowheads="1"/>
          </p:cNvSpPr>
          <p:nvPr/>
        </p:nvSpPr>
        <p:spPr bwMode="auto">
          <a:xfrm>
            <a:off x="386235" y="5562427"/>
            <a:ext cx="7031010" cy="47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lnSpc>
                <a:spcPts val="3163"/>
              </a:lnSpc>
              <a:spcAft>
                <a:spcPts val="538"/>
              </a:spcAft>
            </a:pPr>
            <a:endParaRPr lang="en-US" sz="3200" dirty="0">
              <a:solidFill>
                <a:schemeClr val="tx1"/>
              </a:solidFill>
            </a:endParaRPr>
          </a:p>
        </p:txBody>
      </p:sp>
      <p:grpSp>
        <p:nvGrpSpPr>
          <p:cNvPr id="11" name="Group 10"/>
          <p:cNvGrpSpPr/>
          <p:nvPr/>
        </p:nvGrpSpPr>
        <p:grpSpPr>
          <a:xfrm>
            <a:off x="145857" y="4426420"/>
            <a:ext cx="31581716" cy="3600148"/>
            <a:chOff x="145857" y="4345933"/>
            <a:chExt cx="31581716" cy="3827512"/>
          </a:xfrm>
        </p:grpSpPr>
        <p:grpSp>
          <p:nvGrpSpPr>
            <p:cNvPr id="44" name="Group 43"/>
            <p:cNvGrpSpPr/>
            <p:nvPr/>
          </p:nvGrpSpPr>
          <p:grpSpPr>
            <a:xfrm>
              <a:off x="145857" y="4345933"/>
              <a:ext cx="31581716" cy="3827512"/>
              <a:chOff x="7938691" y="4482307"/>
              <a:chExt cx="11809312" cy="6214073"/>
            </a:xfrm>
          </p:grpSpPr>
          <p:sp>
            <p:nvSpPr>
              <p:cNvPr id="45" name="AutoShape 4"/>
              <p:cNvSpPr>
                <a:spLocks noChangeArrowheads="1"/>
              </p:cNvSpPr>
              <p:nvPr/>
            </p:nvSpPr>
            <p:spPr bwMode="auto">
              <a:xfrm>
                <a:off x="7938691" y="4482307"/>
                <a:ext cx="11809312" cy="6214073"/>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46" name="Text Box 10"/>
              <p:cNvSpPr txBox="1">
                <a:spLocks noChangeArrowheads="1"/>
              </p:cNvSpPr>
              <p:nvPr/>
            </p:nvSpPr>
            <p:spPr bwMode="auto">
              <a:xfrm>
                <a:off x="12605032" y="5085046"/>
                <a:ext cx="2496044" cy="79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4800" b="1" dirty="0">
                    <a:solidFill>
                      <a:schemeClr val="tx1"/>
                    </a:solidFill>
                  </a:rPr>
                  <a:t>ABSTRACT</a:t>
                </a:r>
              </a:p>
            </p:txBody>
          </p:sp>
        </p:grpSp>
        <p:sp>
          <p:nvSpPr>
            <p:cNvPr id="47" name="Text Box 9"/>
            <p:cNvSpPr txBox="1">
              <a:spLocks noChangeArrowheads="1"/>
            </p:cNvSpPr>
            <p:nvPr/>
          </p:nvSpPr>
          <p:spPr bwMode="auto">
            <a:xfrm>
              <a:off x="508970" y="5177155"/>
              <a:ext cx="30845218" cy="251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r>
                <a:rPr lang="en-CA" sz="3000" dirty="0">
                  <a:solidFill>
                    <a:schemeClr val="tx1"/>
                  </a:solidFill>
                </a:rPr>
                <a:t>We propose a novel visualization technique (Eagle-Eye) for intrusion detection, which visualizes a host as a community of system call traces in two-dimensional space.  The goal of to visually cluster the system call  traces.  Although it can easily perceive anomalies using </a:t>
              </a:r>
              <a:r>
                <a:rPr lang="en-CA" sz="3000" dirty="0" err="1">
                  <a:solidFill>
                    <a:schemeClr val="tx1"/>
                  </a:solidFill>
                </a:rPr>
                <a:t>EagleEye</a:t>
              </a:r>
              <a:r>
                <a:rPr lang="en-CA" sz="3000" dirty="0">
                  <a:solidFill>
                    <a:schemeClr val="tx1"/>
                  </a:solidFill>
                </a:rPr>
                <a:t>  view, we propose two different methods called  SAM  and  CPM  that use the concept of data depth to help administrators distinguish between normal and abnormal behaviors.   Our experimental results conducted on  Australian  Defence  Force  Academy  Linux Dataset (ADFA-LD), which is a modern system calls dataset that includes new exploits and attacks on various programs show </a:t>
              </a:r>
              <a:r>
                <a:rPr lang="en-CA" sz="3000" dirty="0" err="1">
                  <a:solidFill>
                    <a:schemeClr val="tx1"/>
                  </a:solidFill>
                </a:rPr>
                <a:t>EagleEye</a:t>
              </a:r>
              <a:r>
                <a:rPr lang="en-CA" sz="3000" dirty="0">
                  <a:solidFill>
                    <a:schemeClr val="tx1"/>
                  </a:solidFill>
                </a:rPr>
                <a:t> ’s efficiency in detecting different exploits and attacks.</a:t>
              </a:r>
            </a:p>
          </p:txBody>
        </p:sp>
      </p:grpSp>
      <p:sp>
        <p:nvSpPr>
          <p:cNvPr id="49" name="AutoShape 4"/>
          <p:cNvSpPr>
            <a:spLocks noChangeArrowheads="1"/>
          </p:cNvSpPr>
          <p:nvPr/>
        </p:nvSpPr>
        <p:spPr bwMode="auto">
          <a:xfrm>
            <a:off x="201620" y="15700903"/>
            <a:ext cx="15557582" cy="9087660"/>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53" name="AutoShape 4"/>
          <p:cNvSpPr>
            <a:spLocks noChangeArrowheads="1"/>
          </p:cNvSpPr>
          <p:nvPr/>
        </p:nvSpPr>
        <p:spPr bwMode="auto">
          <a:xfrm>
            <a:off x="16174772" y="27086495"/>
            <a:ext cx="15594986" cy="4686844"/>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marL="365760" indent="-115888">
              <a:lnSpc>
                <a:spcPct val="150000"/>
              </a:lnSpc>
              <a:buFont typeface="Arial" panose="020B0604020202020204" pitchFamily="34" charset="0"/>
              <a:buChar char="•"/>
            </a:pPr>
            <a:endParaRPr lang="en-US" sz="3600" dirty="0"/>
          </a:p>
        </p:txBody>
      </p:sp>
      <p:sp>
        <p:nvSpPr>
          <p:cNvPr id="4" name="TextBox 3"/>
          <p:cNvSpPr txBox="1"/>
          <p:nvPr/>
        </p:nvSpPr>
        <p:spPr>
          <a:xfrm>
            <a:off x="46449" y="2904076"/>
            <a:ext cx="4032448" cy="1107996"/>
          </a:xfrm>
          <a:prstGeom prst="rect">
            <a:avLst/>
          </a:prstGeom>
          <a:noFill/>
        </p:spPr>
        <p:txBody>
          <a:bodyPr wrap="square" rtlCol="0">
            <a:spAutoFit/>
          </a:bodyPr>
          <a:lstStyle/>
          <a:p>
            <a:pPr algn="ctr"/>
            <a:r>
              <a:rPr lang="en-US" sz="6600" b="1" dirty="0">
                <a:latin typeface="Times New Roman" panose="02020603050405020304" pitchFamily="18" charset="0"/>
                <a:cs typeface="Times New Roman" panose="02020603050405020304" pitchFamily="18" charset="0"/>
              </a:rPr>
              <a:t>CIC</a:t>
            </a:r>
            <a:endParaRPr lang="en-US" sz="40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5202387" y="8423692"/>
            <a:ext cx="11809312" cy="769441"/>
          </a:xfrm>
          <a:prstGeom prst="rect">
            <a:avLst/>
          </a:prstGeom>
          <a:noFill/>
        </p:spPr>
        <p:txBody>
          <a:bodyPr wrap="square" rtlCol="0">
            <a:spAutoFit/>
          </a:bodyPr>
          <a:lstStyle/>
          <a:p>
            <a:pPr algn="ctr"/>
            <a:r>
              <a:rPr lang="en-US" sz="4400" b="1" dirty="0">
                <a:latin typeface="Arial" charset="0"/>
                <a:ea typeface="ＭＳ Ｐゴシック" charset="-128"/>
              </a:rPr>
              <a:t>Modified t-Stochastic Neighbor Embedding</a:t>
            </a:r>
          </a:p>
        </p:txBody>
      </p:sp>
      <p:sp>
        <p:nvSpPr>
          <p:cNvPr id="29" name="TextBox 28"/>
          <p:cNvSpPr txBox="1"/>
          <p:nvPr/>
        </p:nvSpPr>
        <p:spPr>
          <a:xfrm>
            <a:off x="21181538" y="8736391"/>
            <a:ext cx="8352928" cy="769441"/>
          </a:xfrm>
          <a:prstGeom prst="rect">
            <a:avLst/>
          </a:prstGeom>
          <a:noFill/>
        </p:spPr>
        <p:txBody>
          <a:bodyPr wrap="square" rtlCol="0">
            <a:spAutoFit/>
          </a:bodyPr>
          <a:lstStyle/>
          <a:p>
            <a:pPr algn="ctr"/>
            <a:r>
              <a:rPr lang="en-US" sz="4400" b="1" dirty="0">
                <a:latin typeface="Arial" charset="0"/>
                <a:ea typeface="ＭＳ Ｐゴシック" charset="-128"/>
              </a:rPr>
              <a:t>Experiments</a:t>
            </a:r>
          </a:p>
        </p:txBody>
      </p:sp>
      <p:sp>
        <p:nvSpPr>
          <p:cNvPr id="26" name="TextBox 25"/>
          <p:cNvSpPr txBox="1"/>
          <p:nvPr/>
        </p:nvSpPr>
        <p:spPr>
          <a:xfrm>
            <a:off x="1854250" y="15762976"/>
            <a:ext cx="11522708" cy="769441"/>
          </a:xfrm>
          <a:prstGeom prst="rect">
            <a:avLst/>
          </a:prstGeom>
          <a:noFill/>
        </p:spPr>
        <p:txBody>
          <a:bodyPr wrap="square" rtlCol="0">
            <a:spAutoFit/>
          </a:bodyPr>
          <a:lstStyle/>
          <a:p>
            <a:pPr algn="ctr"/>
            <a:r>
              <a:rPr lang="en-US" sz="4400" b="1" dirty="0">
                <a:latin typeface="Arial" charset="0"/>
                <a:ea typeface="ＭＳ Ｐゴシック" charset="-128"/>
              </a:rPr>
              <a:t>Spherical Depth</a:t>
            </a:r>
          </a:p>
        </p:txBody>
      </p:sp>
      <p:sp>
        <p:nvSpPr>
          <p:cNvPr id="32" name="AutoShape 4"/>
          <p:cNvSpPr>
            <a:spLocks noChangeArrowheads="1"/>
          </p:cNvSpPr>
          <p:nvPr/>
        </p:nvSpPr>
        <p:spPr bwMode="auto">
          <a:xfrm>
            <a:off x="201620" y="25008833"/>
            <a:ext cx="15557581" cy="6764505"/>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8453" y="766810"/>
            <a:ext cx="1819275" cy="2295525"/>
          </a:xfrm>
          <a:prstGeom prst="rect">
            <a:avLst/>
          </a:prstGeom>
        </p:spPr>
      </p:pic>
      <p:sp>
        <p:nvSpPr>
          <p:cNvPr id="31" name="TextBox 30"/>
          <p:cNvSpPr txBox="1"/>
          <p:nvPr/>
        </p:nvSpPr>
        <p:spPr>
          <a:xfrm>
            <a:off x="19318593" y="27320291"/>
            <a:ext cx="8710330" cy="769441"/>
          </a:xfrm>
          <a:prstGeom prst="rect">
            <a:avLst/>
          </a:prstGeom>
          <a:noFill/>
        </p:spPr>
        <p:txBody>
          <a:bodyPr wrap="square" rtlCol="0">
            <a:spAutoFit/>
          </a:bodyPr>
          <a:lstStyle/>
          <a:p>
            <a:pPr algn="ctr"/>
            <a:r>
              <a:rPr lang="en-US" sz="4400" b="1" dirty="0">
                <a:latin typeface="Arial" charset="0"/>
                <a:ea typeface="ＭＳ Ｐゴシック" charset="-128"/>
              </a:rPr>
              <a:t>Conclusion</a:t>
            </a:r>
          </a:p>
        </p:txBody>
      </p:sp>
      <p:sp>
        <p:nvSpPr>
          <p:cNvPr id="39" name="TextBox 38"/>
          <p:cNvSpPr txBox="1"/>
          <p:nvPr/>
        </p:nvSpPr>
        <p:spPr>
          <a:xfrm>
            <a:off x="493782" y="25301715"/>
            <a:ext cx="3744416" cy="793335"/>
          </a:xfrm>
          <a:prstGeom prst="rect">
            <a:avLst/>
          </a:prstGeom>
          <a:noFill/>
        </p:spPr>
        <p:txBody>
          <a:bodyPr wrap="square" rtlCol="0">
            <a:spAutoFit/>
          </a:bodyPr>
          <a:lstStyle/>
          <a:p>
            <a:pPr algn="ctr"/>
            <a:r>
              <a:rPr lang="en-US" sz="4400" b="1" dirty="0">
                <a:latin typeface="Arial" charset="0"/>
                <a:ea typeface="ＭＳ Ｐゴシック" charset="-128"/>
              </a:rPr>
              <a:t>Results:</a:t>
            </a:r>
          </a:p>
        </p:txBody>
      </p:sp>
      <p:sp>
        <p:nvSpPr>
          <p:cNvPr id="5" name="Rectangle 4"/>
          <p:cNvSpPr/>
          <p:nvPr/>
        </p:nvSpPr>
        <p:spPr>
          <a:xfrm>
            <a:off x="20083680" y="15671447"/>
            <a:ext cx="6115072" cy="769441"/>
          </a:xfrm>
          <a:prstGeom prst="rect">
            <a:avLst/>
          </a:prstGeom>
        </p:spPr>
        <p:txBody>
          <a:bodyPr wrap="none">
            <a:spAutoFit/>
          </a:bodyPr>
          <a:lstStyle/>
          <a:p>
            <a:pPr algn="ctr"/>
            <a:r>
              <a:rPr lang="en-US" sz="4400" b="1" dirty="0">
                <a:latin typeface="Arial" charset="0"/>
                <a:ea typeface="ＭＳ Ｐゴシック" charset="-128"/>
              </a:rPr>
              <a:t>Visualizing Anomalies</a:t>
            </a:r>
          </a:p>
        </p:txBody>
      </p:sp>
      <p:sp>
        <p:nvSpPr>
          <p:cNvPr id="7" name="Rectangle 6"/>
          <p:cNvSpPr/>
          <p:nvPr/>
        </p:nvSpPr>
        <p:spPr>
          <a:xfrm>
            <a:off x="16435635" y="28050644"/>
            <a:ext cx="15058276" cy="5078313"/>
          </a:xfrm>
          <a:prstGeom prst="rect">
            <a:avLst/>
          </a:prstGeom>
        </p:spPr>
        <p:txBody>
          <a:bodyPr wrap="square">
            <a:spAutoFit/>
          </a:bodyPr>
          <a:lstStyle/>
          <a:p>
            <a:pPr marL="571500" indent="-571500">
              <a:buFont typeface="Arial" panose="020B0604020202020204" pitchFamily="34" charset="0"/>
              <a:buChar char="•"/>
            </a:pPr>
            <a:r>
              <a:rPr lang="en-US" sz="3600" dirty="0">
                <a:solidFill>
                  <a:srgbClr val="000000"/>
                </a:solidFill>
              </a:rPr>
              <a:t>In order to visualize network anomalies, </a:t>
            </a:r>
            <a:r>
              <a:rPr lang="en-US" sz="3600" dirty="0" err="1">
                <a:solidFill>
                  <a:srgbClr val="000000"/>
                </a:solidFill>
              </a:rPr>
              <a:t>EagleEye</a:t>
            </a:r>
            <a:r>
              <a:rPr lang="en-US" sz="3600" dirty="0">
                <a:solidFill>
                  <a:srgbClr val="000000"/>
                </a:solidFill>
              </a:rPr>
              <a:t> generates a 3-gram feature vector for each system call trace.</a:t>
            </a:r>
            <a:endParaRPr lang="en-US" sz="3600" dirty="0"/>
          </a:p>
          <a:p>
            <a:pPr marL="571500" indent="-571500">
              <a:buFont typeface="Arial" panose="020B0604020202020204" pitchFamily="34" charset="0"/>
              <a:buChar char="•"/>
            </a:pPr>
            <a:r>
              <a:rPr lang="en-US" sz="3600" dirty="0"/>
              <a:t>Then it visualizes the system by using a modified version oft-SNE</a:t>
            </a:r>
          </a:p>
          <a:p>
            <a:pPr marL="571500" indent="-571500">
              <a:buFont typeface="Arial" panose="020B0604020202020204" pitchFamily="34" charset="0"/>
              <a:buChar char="•"/>
            </a:pPr>
            <a:r>
              <a:rPr lang="en-US" sz="3600" dirty="0"/>
              <a:t>Next, it highlights anomalies by two proposed methods SAM and CPM. </a:t>
            </a:r>
          </a:p>
          <a:p>
            <a:pPr marL="571500" indent="-571500">
              <a:buFont typeface="Arial" panose="020B0604020202020204" pitchFamily="34" charset="0"/>
              <a:buChar char="•"/>
            </a:pPr>
            <a:r>
              <a:rPr lang="en-US" sz="3600" dirty="0"/>
              <a:t>Experimental results on ADFA-LD show that the proposed technique is an effective and practical solution for detecting unknown attacks and exploits.</a:t>
            </a:r>
          </a:p>
          <a:p>
            <a:pPr marL="571500" indent="-571500">
              <a:buFont typeface="Arial" panose="020B0604020202020204" pitchFamily="34" charset="0"/>
              <a:buChar char="•"/>
            </a:pPr>
            <a:endParaRPr lang="en-US" sz="3600" dirty="0">
              <a:solidFill>
                <a:srgbClr val="000000"/>
              </a:solidFill>
            </a:endParaRPr>
          </a:p>
          <a:p>
            <a:endParaRPr lang="en-US" sz="7200" dirty="0"/>
          </a:p>
        </p:txBody>
      </p:sp>
      <p:pic>
        <p:nvPicPr>
          <p:cNvPr id="8" name="Picture 7"/>
          <p:cNvPicPr>
            <a:picLocks noChangeAspect="1"/>
          </p:cNvPicPr>
          <p:nvPr/>
        </p:nvPicPr>
        <p:blipFill>
          <a:blip r:embed="rId5"/>
          <a:stretch>
            <a:fillRect/>
          </a:stretch>
        </p:blipFill>
        <p:spPr>
          <a:xfrm>
            <a:off x="1007830" y="9986977"/>
            <a:ext cx="6761862" cy="1081898"/>
          </a:xfrm>
          <a:prstGeom prst="rect">
            <a:avLst/>
          </a:prstGeom>
        </p:spPr>
      </p:pic>
      <p:pic>
        <p:nvPicPr>
          <p:cNvPr id="16" name="Picture 15"/>
          <p:cNvPicPr>
            <a:picLocks noChangeAspect="1"/>
          </p:cNvPicPr>
          <p:nvPr/>
        </p:nvPicPr>
        <p:blipFill>
          <a:blip r:embed="rId6"/>
          <a:stretch>
            <a:fillRect/>
          </a:stretch>
        </p:blipFill>
        <p:spPr>
          <a:xfrm>
            <a:off x="1059781" y="11313546"/>
            <a:ext cx="6657960" cy="1220045"/>
          </a:xfrm>
          <a:prstGeom prst="rect">
            <a:avLst/>
          </a:prstGeom>
        </p:spPr>
      </p:pic>
      <p:pic>
        <p:nvPicPr>
          <p:cNvPr id="17" name="Picture 16"/>
          <p:cNvPicPr>
            <a:picLocks noChangeAspect="1"/>
          </p:cNvPicPr>
          <p:nvPr/>
        </p:nvPicPr>
        <p:blipFill>
          <a:blip r:embed="rId7"/>
          <a:stretch>
            <a:fillRect/>
          </a:stretch>
        </p:blipFill>
        <p:spPr>
          <a:xfrm>
            <a:off x="1059781" y="12870843"/>
            <a:ext cx="4417825" cy="830939"/>
          </a:xfrm>
          <a:prstGeom prst="rect">
            <a:avLst/>
          </a:prstGeom>
        </p:spPr>
      </p:pic>
      <p:pic>
        <p:nvPicPr>
          <p:cNvPr id="18" name="Picture 17"/>
          <p:cNvPicPr>
            <a:picLocks noChangeAspect="1"/>
          </p:cNvPicPr>
          <p:nvPr/>
        </p:nvPicPr>
        <p:blipFill>
          <a:blip r:embed="rId8"/>
          <a:stretch>
            <a:fillRect/>
          </a:stretch>
        </p:blipFill>
        <p:spPr>
          <a:xfrm>
            <a:off x="7717741" y="10574092"/>
            <a:ext cx="5553075" cy="3400425"/>
          </a:xfrm>
          <a:prstGeom prst="rect">
            <a:avLst/>
          </a:prstGeom>
        </p:spPr>
      </p:pic>
      <p:pic>
        <p:nvPicPr>
          <p:cNvPr id="19" name="Picture 18"/>
          <p:cNvPicPr>
            <a:picLocks noChangeAspect="1"/>
          </p:cNvPicPr>
          <p:nvPr/>
        </p:nvPicPr>
        <p:blipFill>
          <a:blip r:embed="rId9"/>
          <a:stretch>
            <a:fillRect/>
          </a:stretch>
        </p:blipFill>
        <p:spPr>
          <a:xfrm>
            <a:off x="13096278" y="10117003"/>
            <a:ext cx="6419850" cy="3876675"/>
          </a:xfrm>
          <a:prstGeom prst="rect">
            <a:avLst/>
          </a:prstGeom>
        </p:spPr>
      </p:pic>
      <p:pic>
        <p:nvPicPr>
          <p:cNvPr id="20" name="Picture 19"/>
          <p:cNvPicPr>
            <a:picLocks noChangeAspect="1"/>
          </p:cNvPicPr>
          <p:nvPr/>
        </p:nvPicPr>
        <p:blipFill>
          <a:blip r:embed="rId10"/>
          <a:stretch>
            <a:fillRect/>
          </a:stretch>
        </p:blipFill>
        <p:spPr>
          <a:xfrm>
            <a:off x="1706329" y="17443747"/>
            <a:ext cx="12778393" cy="1845193"/>
          </a:xfrm>
          <a:prstGeom prst="rect">
            <a:avLst/>
          </a:prstGeom>
        </p:spPr>
      </p:pic>
      <p:pic>
        <p:nvPicPr>
          <p:cNvPr id="22" name="Picture 21"/>
          <p:cNvPicPr>
            <a:picLocks noChangeAspect="1"/>
          </p:cNvPicPr>
          <p:nvPr/>
        </p:nvPicPr>
        <p:blipFill>
          <a:blip r:embed="rId11"/>
          <a:stretch>
            <a:fillRect/>
          </a:stretch>
        </p:blipFill>
        <p:spPr>
          <a:xfrm>
            <a:off x="1208453" y="19603987"/>
            <a:ext cx="11490874" cy="1578051"/>
          </a:xfrm>
          <a:prstGeom prst="rect">
            <a:avLst/>
          </a:prstGeom>
        </p:spPr>
      </p:pic>
      <p:pic>
        <p:nvPicPr>
          <p:cNvPr id="23" name="Picture 22"/>
          <p:cNvPicPr>
            <a:picLocks noChangeAspect="1"/>
          </p:cNvPicPr>
          <p:nvPr/>
        </p:nvPicPr>
        <p:blipFill>
          <a:blip r:embed="rId12"/>
          <a:stretch>
            <a:fillRect/>
          </a:stretch>
        </p:blipFill>
        <p:spPr>
          <a:xfrm>
            <a:off x="1385963" y="21664071"/>
            <a:ext cx="13040312" cy="2044372"/>
          </a:xfrm>
          <a:prstGeom prst="rect">
            <a:avLst/>
          </a:prstGeom>
        </p:spPr>
      </p:pic>
      <p:sp>
        <p:nvSpPr>
          <p:cNvPr id="50" name="Rectangle 49"/>
          <p:cNvSpPr/>
          <p:nvPr/>
        </p:nvSpPr>
        <p:spPr>
          <a:xfrm>
            <a:off x="566387" y="26095050"/>
            <a:ext cx="15058276" cy="5632311"/>
          </a:xfrm>
          <a:prstGeom prst="rect">
            <a:avLst/>
          </a:prstGeom>
        </p:spPr>
        <p:txBody>
          <a:bodyPr wrap="square">
            <a:spAutoFit/>
          </a:bodyPr>
          <a:lstStyle/>
          <a:p>
            <a:pPr marL="571500" indent="-571500" algn="just">
              <a:buFont typeface="Arial" panose="020B0604020202020204" pitchFamily="34" charset="0"/>
              <a:buChar char="•"/>
            </a:pPr>
            <a:r>
              <a:rPr lang="en-US" sz="3600" b="1" dirty="0">
                <a:solidFill>
                  <a:srgbClr val="000000"/>
                </a:solidFill>
              </a:rPr>
              <a:t>Satisfied  Area  Method  (SAM): </a:t>
            </a:r>
            <a:r>
              <a:rPr lang="en-CA" sz="3600" dirty="0">
                <a:solidFill>
                  <a:srgbClr val="000000"/>
                </a:solidFill>
              </a:rPr>
              <a:t>In this method  we define a circular area with a radius of </a:t>
            </a:r>
            <a:r>
              <a:rPr lang="en-CA" sz="3600" dirty="0" err="1">
                <a:solidFill>
                  <a:srgbClr val="000000"/>
                </a:solidFill>
              </a:rPr>
              <a:t>σ</a:t>
            </a:r>
            <a:r>
              <a:rPr lang="en-CA" sz="3600" dirty="0">
                <a:solidFill>
                  <a:srgbClr val="000000"/>
                </a:solidFill>
              </a:rPr>
              <a:t> and center of data depth, which is called  ‘Satisfied  Area.’  Thus, any point which stays out of  the  Satisfied Area is considered as an anomaly or attack.</a:t>
            </a:r>
            <a:endParaRPr lang="en-US" sz="3600" dirty="0">
              <a:solidFill>
                <a:srgbClr val="000000"/>
              </a:solidFill>
            </a:endParaRPr>
          </a:p>
          <a:p>
            <a:pPr marL="571500" indent="-571500" algn="just">
              <a:buFont typeface="Arial" panose="020B0604020202020204" pitchFamily="34" charset="0"/>
              <a:buChar char="•"/>
            </a:pPr>
            <a:r>
              <a:rPr lang="en-US" sz="3600" b="1" dirty="0">
                <a:solidFill>
                  <a:srgbClr val="000000"/>
                </a:solidFill>
              </a:rPr>
              <a:t>Confident  Partition  Method  (CPM): </a:t>
            </a:r>
            <a:r>
              <a:rPr lang="en-US" sz="3600" dirty="0">
                <a:solidFill>
                  <a:srgbClr val="000000"/>
                </a:solidFill>
              </a:rPr>
              <a:t>Based on our experiments  we  determined  that  if  we  partition  the space  into  three  sections  defined  by  vertical  lines positioned  one σ away  from  the  data  depth,  the majority  of  activities  falling  outside  the  data  depth partition  can  be  classified  as  attacks,  and  the  rest can  be  considered  as  normal  activities,  we  call  this partition ’Confident Partition’.</a:t>
            </a:r>
          </a:p>
        </p:txBody>
      </p:sp>
      <p:pic>
        <p:nvPicPr>
          <p:cNvPr id="41" name="Picture 40"/>
          <p:cNvPicPr>
            <a:picLocks noChangeAspect="1"/>
          </p:cNvPicPr>
          <p:nvPr/>
        </p:nvPicPr>
        <p:blipFill>
          <a:blip r:embed="rId13"/>
          <a:stretch>
            <a:fillRect/>
          </a:stretch>
        </p:blipFill>
        <p:spPr>
          <a:xfrm>
            <a:off x="20811053" y="9592572"/>
            <a:ext cx="9485672" cy="2990800"/>
          </a:xfrm>
          <a:prstGeom prst="rect">
            <a:avLst/>
          </a:prstGeom>
        </p:spPr>
      </p:pic>
      <p:pic>
        <p:nvPicPr>
          <p:cNvPr id="42" name="Picture 41"/>
          <p:cNvPicPr>
            <a:picLocks noChangeAspect="1"/>
          </p:cNvPicPr>
          <p:nvPr/>
        </p:nvPicPr>
        <p:blipFill>
          <a:blip r:embed="rId14"/>
          <a:stretch>
            <a:fillRect/>
          </a:stretch>
        </p:blipFill>
        <p:spPr>
          <a:xfrm>
            <a:off x="20728529" y="12742941"/>
            <a:ext cx="9704569" cy="2105330"/>
          </a:xfrm>
          <a:prstGeom prst="rect">
            <a:avLst/>
          </a:prstGeom>
        </p:spPr>
      </p:pic>
      <p:pic>
        <p:nvPicPr>
          <p:cNvPr id="43" name="Picture 42"/>
          <p:cNvPicPr>
            <a:picLocks noChangeAspect="1"/>
          </p:cNvPicPr>
          <p:nvPr/>
        </p:nvPicPr>
        <p:blipFill>
          <a:blip r:embed="rId15"/>
          <a:stretch>
            <a:fillRect/>
          </a:stretch>
        </p:blipFill>
        <p:spPr>
          <a:xfrm>
            <a:off x="17904901" y="23383240"/>
            <a:ext cx="4362450" cy="2381250"/>
          </a:xfrm>
          <a:prstGeom prst="rect">
            <a:avLst/>
          </a:prstGeom>
        </p:spPr>
      </p:pic>
      <p:pic>
        <p:nvPicPr>
          <p:cNvPr id="51" name="Picture 50"/>
          <p:cNvPicPr>
            <a:picLocks noChangeAspect="1"/>
          </p:cNvPicPr>
          <p:nvPr/>
        </p:nvPicPr>
        <p:blipFill>
          <a:blip r:embed="rId16"/>
          <a:stretch>
            <a:fillRect/>
          </a:stretch>
        </p:blipFill>
        <p:spPr>
          <a:xfrm>
            <a:off x="24315163" y="23369147"/>
            <a:ext cx="4276725" cy="2400300"/>
          </a:xfrm>
          <a:prstGeom prst="rect">
            <a:avLst/>
          </a:prstGeom>
        </p:spPr>
      </p:pic>
      <p:pic>
        <p:nvPicPr>
          <p:cNvPr id="52" name="Picture 51"/>
          <p:cNvPicPr>
            <a:picLocks noChangeAspect="1"/>
          </p:cNvPicPr>
          <p:nvPr/>
        </p:nvPicPr>
        <p:blipFill>
          <a:blip r:embed="rId17"/>
          <a:stretch>
            <a:fillRect/>
          </a:stretch>
        </p:blipFill>
        <p:spPr>
          <a:xfrm>
            <a:off x="17263911" y="17072016"/>
            <a:ext cx="5057775" cy="2790825"/>
          </a:xfrm>
          <a:prstGeom prst="rect">
            <a:avLst/>
          </a:prstGeom>
        </p:spPr>
      </p:pic>
      <p:pic>
        <p:nvPicPr>
          <p:cNvPr id="55" name="Picture 54"/>
          <p:cNvPicPr>
            <a:picLocks noChangeAspect="1"/>
          </p:cNvPicPr>
          <p:nvPr/>
        </p:nvPicPr>
        <p:blipFill>
          <a:blip r:embed="rId18"/>
          <a:stretch>
            <a:fillRect/>
          </a:stretch>
        </p:blipFill>
        <p:spPr>
          <a:xfrm>
            <a:off x="24134189" y="16926202"/>
            <a:ext cx="4638675" cy="2676525"/>
          </a:xfrm>
          <a:prstGeom prst="rect">
            <a:avLst/>
          </a:prstGeom>
        </p:spPr>
      </p:pic>
      <p:pic>
        <p:nvPicPr>
          <p:cNvPr id="56" name="Picture 55"/>
          <p:cNvPicPr>
            <a:picLocks noChangeAspect="1"/>
          </p:cNvPicPr>
          <p:nvPr/>
        </p:nvPicPr>
        <p:blipFill>
          <a:blip r:embed="rId19"/>
          <a:stretch>
            <a:fillRect/>
          </a:stretch>
        </p:blipFill>
        <p:spPr>
          <a:xfrm>
            <a:off x="17572381" y="20132851"/>
            <a:ext cx="4876800" cy="2781300"/>
          </a:xfrm>
          <a:prstGeom prst="rect">
            <a:avLst/>
          </a:prstGeom>
        </p:spPr>
      </p:pic>
      <p:pic>
        <p:nvPicPr>
          <p:cNvPr id="57" name="Picture 56"/>
          <p:cNvPicPr>
            <a:picLocks noChangeAspect="1"/>
          </p:cNvPicPr>
          <p:nvPr/>
        </p:nvPicPr>
        <p:blipFill>
          <a:blip r:embed="rId20"/>
          <a:stretch>
            <a:fillRect/>
          </a:stretch>
        </p:blipFill>
        <p:spPr>
          <a:xfrm>
            <a:off x="24094211" y="20088041"/>
            <a:ext cx="4962525" cy="2800350"/>
          </a:xfrm>
          <a:prstGeom prst="rect">
            <a:avLst/>
          </a:prstGeom>
        </p:spPr>
      </p:pic>
    </p:spTree>
    <p:extLst>
      <p:ext uri="{BB962C8B-B14F-4D97-AF65-F5344CB8AC3E}">
        <p14:creationId xmlns:p14="http://schemas.microsoft.com/office/powerpoint/2010/main" val="275672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6656</TotalTime>
  <Words>342</Words>
  <Application>Microsoft Office PowerPoint</Application>
  <PresentationFormat>Custom</PresentationFormat>
  <Paragraphs>20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Arial</vt:lpstr>
      <vt:lpstr>Calibri</vt:lpstr>
      <vt:lpstr>Century Gothic</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Amirhossein Gharib</dc:creator>
  <cp:lastModifiedBy>iman sharafaldin</cp:lastModifiedBy>
  <cp:revision>362</cp:revision>
  <dcterms:created xsi:type="dcterms:W3CDTF">2013-03-18T19:23:31Z</dcterms:created>
  <dcterms:modified xsi:type="dcterms:W3CDTF">2019-04-02T17:31:03Z</dcterms:modified>
</cp:coreProperties>
</file>