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007175" cy="32007175"/>
  <p:notesSz cx="9144000" cy="6858000"/>
  <p:defaultTextStyle>
    <a:defPPr>
      <a:defRPr lang="en-US"/>
    </a:defPPr>
    <a:lvl1pPr marL="0" algn="l" defTabSz="3657913" rtl="0" eaLnBrk="1" latinLnBrk="0" hangingPunct="1">
      <a:defRPr sz="7100" kern="1200">
        <a:solidFill>
          <a:schemeClr val="tx1"/>
        </a:solidFill>
        <a:latin typeface="+mn-lt"/>
        <a:ea typeface="+mn-ea"/>
        <a:cs typeface="+mn-cs"/>
      </a:defRPr>
    </a:lvl1pPr>
    <a:lvl2pPr marL="1828957" algn="l" defTabSz="3657913" rtl="0" eaLnBrk="1" latinLnBrk="0" hangingPunct="1">
      <a:defRPr sz="7100" kern="1200">
        <a:solidFill>
          <a:schemeClr val="tx1"/>
        </a:solidFill>
        <a:latin typeface="+mn-lt"/>
        <a:ea typeface="+mn-ea"/>
        <a:cs typeface="+mn-cs"/>
      </a:defRPr>
    </a:lvl2pPr>
    <a:lvl3pPr marL="3657913" algn="l" defTabSz="3657913" rtl="0" eaLnBrk="1" latinLnBrk="0" hangingPunct="1">
      <a:defRPr sz="7100" kern="1200">
        <a:solidFill>
          <a:schemeClr val="tx1"/>
        </a:solidFill>
        <a:latin typeface="+mn-lt"/>
        <a:ea typeface="+mn-ea"/>
        <a:cs typeface="+mn-cs"/>
      </a:defRPr>
    </a:lvl3pPr>
    <a:lvl4pPr marL="5486870" algn="l" defTabSz="3657913" rtl="0" eaLnBrk="1" latinLnBrk="0" hangingPunct="1">
      <a:defRPr sz="7100" kern="1200">
        <a:solidFill>
          <a:schemeClr val="tx1"/>
        </a:solidFill>
        <a:latin typeface="+mn-lt"/>
        <a:ea typeface="+mn-ea"/>
        <a:cs typeface="+mn-cs"/>
      </a:defRPr>
    </a:lvl4pPr>
    <a:lvl5pPr marL="7315826" algn="l" defTabSz="3657913" rtl="0" eaLnBrk="1" latinLnBrk="0" hangingPunct="1">
      <a:defRPr sz="7100" kern="1200">
        <a:solidFill>
          <a:schemeClr val="tx1"/>
        </a:solidFill>
        <a:latin typeface="+mn-lt"/>
        <a:ea typeface="+mn-ea"/>
        <a:cs typeface="+mn-cs"/>
      </a:defRPr>
    </a:lvl5pPr>
    <a:lvl6pPr marL="9144783" algn="l" defTabSz="3657913" rtl="0" eaLnBrk="1" latinLnBrk="0" hangingPunct="1">
      <a:defRPr sz="7100" kern="1200">
        <a:solidFill>
          <a:schemeClr val="tx1"/>
        </a:solidFill>
        <a:latin typeface="+mn-lt"/>
        <a:ea typeface="+mn-ea"/>
        <a:cs typeface="+mn-cs"/>
      </a:defRPr>
    </a:lvl6pPr>
    <a:lvl7pPr marL="10973740" algn="l" defTabSz="3657913" rtl="0" eaLnBrk="1" latinLnBrk="0" hangingPunct="1">
      <a:defRPr sz="7100" kern="1200">
        <a:solidFill>
          <a:schemeClr val="tx1"/>
        </a:solidFill>
        <a:latin typeface="+mn-lt"/>
        <a:ea typeface="+mn-ea"/>
        <a:cs typeface="+mn-cs"/>
      </a:defRPr>
    </a:lvl7pPr>
    <a:lvl8pPr marL="12802696" algn="l" defTabSz="3657913" rtl="0" eaLnBrk="1" latinLnBrk="0" hangingPunct="1">
      <a:defRPr sz="7100" kern="1200">
        <a:solidFill>
          <a:schemeClr val="tx1"/>
        </a:solidFill>
        <a:latin typeface="+mn-lt"/>
        <a:ea typeface="+mn-ea"/>
        <a:cs typeface="+mn-cs"/>
      </a:defRPr>
    </a:lvl8pPr>
    <a:lvl9pPr marL="14631653" algn="l" defTabSz="3657913" rtl="0" eaLnBrk="1" latinLnBrk="0" hangingPunct="1">
      <a:defRPr sz="71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DBA1655-18E0-42B2-B68C-69B6919009E9}">
          <p14:sldIdLst>
            <p14:sldId id="256"/>
          </p14:sldIdLst>
        </p14:section>
      </p14:sectionLst>
    </p:ext>
    <p:ext uri="{EFAFB233-063F-42B5-8137-9DF3F51BA10A}">
      <p15:sldGuideLst xmlns:p15="http://schemas.microsoft.com/office/powerpoint/2012/main">
        <p15:guide id="1" orient="horz" pos="10081">
          <p15:clr>
            <a:srgbClr val="A4A3A4"/>
          </p15:clr>
        </p15:guide>
        <p15:guide id="2" pos="100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691" autoAdjust="0"/>
    <p:restoredTop sz="94573" autoAdjust="0"/>
  </p:normalViewPr>
  <p:slideViewPr>
    <p:cSldViewPr>
      <p:cViewPr varScale="1">
        <p:scale>
          <a:sx n="15" d="100"/>
          <a:sy n="15" d="100"/>
        </p:scale>
        <p:origin x="2262" y="66"/>
      </p:cViewPr>
      <p:guideLst>
        <p:guide orient="horz" pos="10081"/>
        <p:guide pos="100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29502D58-8BB6-4581-9B16-60DC6D62FB93}"/>
    <pc:docChg chg="addSld modSld modSection">
      <pc:chgData name="" userId="" providerId="" clId="Web-{29502D58-8BB6-4581-9B16-60DC6D62FB93}" dt="2019-04-01T22:30:25.479" v="323" actId="1076"/>
      <pc:docMkLst>
        <pc:docMk/>
      </pc:docMkLst>
      <pc:sldChg chg="addSp delSp modSp">
        <pc:chgData name="" userId="" providerId="" clId="Web-{29502D58-8BB6-4581-9B16-60DC6D62FB93}" dt="2019-04-01T22:21:33.272" v="190" actId="20577"/>
        <pc:sldMkLst>
          <pc:docMk/>
          <pc:sldMk cId="275672302" sldId="256"/>
        </pc:sldMkLst>
        <pc:spChg chg="add del mod">
          <ac:chgData name="" userId="" providerId="" clId="Web-{29502D58-8BB6-4581-9B16-60DC6D62FB93}" dt="2019-04-01T22:21:24.006" v="70"/>
          <ac:spMkLst>
            <pc:docMk/>
            <pc:sldMk cId="275672302" sldId="256"/>
            <ac:spMk id="8" creationId="{06C667A9-A81E-4E0B-9456-C598AC05D03C}"/>
          </ac:spMkLst>
        </pc:spChg>
        <pc:spChg chg="mod">
          <ac:chgData name="" userId="" providerId="" clId="Web-{29502D58-8BB6-4581-9B16-60DC6D62FB93}" dt="2019-04-01T22:21:33.272" v="190" actId="20577"/>
          <ac:spMkLst>
            <pc:docMk/>
            <pc:sldMk cId="275672302" sldId="256"/>
            <ac:spMk id="13" creationId="{00000000-0000-0000-0000-000000000000}"/>
          </ac:spMkLst>
        </pc:spChg>
        <pc:spChg chg="add del">
          <ac:chgData name="" userId="" providerId="" clId="Web-{29502D58-8BB6-4581-9B16-60DC6D62FB93}" dt="2019-04-01T22:21:20.131" v="68"/>
          <ac:spMkLst>
            <pc:docMk/>
            <pc:sldMk cId="275672302" sldId="256"/>
            <ac:spMk id="14" creationId="{F0D15CFC-D44A-4A35-A7D8-23648F3CDAA0}"/>
          </ac:spMkLst>
        </pc:spChg>
        <pc:spChg chg="add del">
          <ac:chgData name="" userId="" providerId="" clId="Web-{29502D58-8BB6-4581-9B16-60DC6D62FB93}" dt="2019-04-01T22:21:17.335" v="67"/>
          <ac:spMkLst>
            <pc:docMk/>
            <pc:sldMk cId="275672302" sldId="256"/>
            <ac:spMk id="15" creationId="{82C5B603-2FA0-44BF-BD61-D54543FDC90F}"/>
          </ac:spMkLst>
        </pc:spChg>
        <pc:grpChg chg="add del">
          <ac:chgData name="" userId="" providerId="" clId="Web-{29502D58-8BB6-4581-9B16-60DC6D62FB93}" dt="2019-04-01T22:21:26.928" v="71"/>
          <ac:grpSpMkLst>
            <pc:docMk/>
            <pc:sldMk cId="275672302" sldId="256"/>
            <ac:grpSpMk id="11" creationId="{00000000-0000-0000-0000-000000000000}"/>
          </ac:grpSpMkLst>
        </pc:grpChg>
      </pc:sldChg>
      <pc:sldChg chg="addSp delSp modSp add replId">
        <pc:chgData name="" userId="" providerId="" clId="Web-{29502D58-8BB6-4581-9B16-60DC6D62FB93}" dt="2019-04-01T22:30:25.479" v="323" actId="1076"/>
        <pc:sldMkLst>
          <pc:docMk/>
          <pc:sldMk cId="3031626907" sldId="257"/>
        </pc:sldMkLst>
        <pc:spChg chg="add">
          <ac:chgData name="" userId="" providerId="" clId="Web-{29502D58-8BB6-4581-9B16-60DC6D62FB93}" dt="2019-04-01T22:27:31.915" v="305"/>
          <ac:spMkLst>
            <pc:docMk/>
            <pc:sldMk cId="3031626907" sldId="257"/>
            <ac:spMk id="8" creationId="{764D26A9-EA11-47A4-AB18-A5750DF6E1ED}"/>
          </ac:spMkLst>
        </pc:spChg>
        <pc:spChg chg="add">
          <ac:chgData name="" userId="" providerId="" clId="Web-{29502D58-8BB6-4581-9B16-60DC6D62FB93}" dt="2019-04-01T22:27:36.040" v="306"/>
          <ac:spMkLst>
            <pc:docMk/>
            <pc:sldMk cId="3031626907" sldId="257"/>
            <ac:spMk id="14" creationId="{73C86BED-3F9E-4B45-9903-8CCADC2870A8}"/>
          </ac:spMkLst>
        </pc:spChg>
        <pc:spChg chg="add">
          <ac:chgData name="" userId="" providerId="" clId="Web-{29502D58-8BB6-4581-9B16-60DC6D62FB93}" dt="2019-04-01T22:27:50.946" v="307"/>
          <ac:spMkLst>
            <pc:docMk/>
            <pc:sldMk cId="3031626907" sldId="257"/>
            <ac:spMk id="15" creationId="{2F4FC4B0-8CEE-457D-8B23-32131255C933}"/>
          </ac:spMkLst>
        </pc:spChg>
        <pc:spChg chg="mod">
          <ac:chgData name="" userId="" providerId="" clId="Web-{29502D58-8BB6-4581-9B16-60DC6D62FB93}" dt="2019-04-01T22:30:25.479" v="323" actId="1076"/>
          <ac:spMkLst>
            <pc:docMk/>
            <pc:sldMk cId="3031626907" sldId="257"/>
            <ac:spMk id="35" creationId="{00000000-0000-0000-0000-000000000000}"/>
          </ac:spMkLst>
        </pc:spChg>
        <pc:grpChg chg="del">
          <ac:chgData name="" userId="" providerId="" clId="Web-{29502D58-8BB6-4581-9B16-60DC6D62FB93}" dt="2019-04-01T22:22:18.726" v="193"/>
          <ac:grpSpMkLst>
            <pc:docMk/>
            <pc:sldMk cId="3031626907" sldId="257"/>
            <ac:grpSpMk id="11" creationId="{00000000-0000-0000-0000-000000000000}"/>
          </ac:grpSpMkLst>
        </pc:grpChg>
      </pc:sldChg>
      <pc:sldChg chg="new">
        <pc:chgData name="" userId="" providerId="" clId="Web-{29502D58-8BB6-4581-9B16-60DC6D62FB93}" dt="2019-04-01T22:25:38.117" v="295"/>
        <pc:sldMkLst>
          <pc:docMk/>
          <pc:sldMk cId="3416047791" sldId="2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57F6795-0429-425F-84E7-B92A8A1E1A9D}" type="datetimeFigureOut">
              <a:rPr lang="en-CA" smtClean="0"/>
              <a:pPr/>
              <a:t>2019-04-02</a:t>
            </a:fld>
            <a:endParaRPr lang="en-CA"/>
          </a:p>
        </p:txBody>
      </p:sp>
      <p:sp>
        <p:nvSpPr>
          <p:cNvPr id="4" name="Slide Image Placeholder 3"/>
          <p:cNvSpPr>
            <a:spLocks noGrp="1" noRot="1" noChangeAspect="1"/>
          </p:cNvSpPr>
          <p:nvPr>
            <p:ph type="sldImg" idx="2"/>
          </p:nvPr>
        </p:nvSpPr>
        <p:spPr>
          <a:xfrm>
            <a:off x="3286125" y="514350"/>
            <a:ext cx="2571750" cy="25717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6FAE19A-9C13-4374-885A-ABFD88A6C21A}" type="slidenum">
              <a:rPr lang="en-CA" smtClean="0"/>
              <a:pPr/>
              <a:t>‹#›</a:t>
            </a:fld>
            <a:endParaRPr lang="en-CA"/>
          </a:p>
        </p:txBody>
      </p:sp>
    </p:spTree>
    <p:extLst>
      <p:ext uri="{BB962C8B-B14F-4D97-AF65-F5344CB8AC3E}">
        <p14:creationId xmlns:p14="http://schemas.microsoft.com/office/powerpoint/2010/main" val="1435269175"/>
      </p:ext>
    </p:extLst>
  </p:cSld>
  <p:clrMap bg1="lt1" tx1="dk1" bg2="lt2" tx2="dk2" accent1="accent1" accent2="accent2" accent3="accent3" accent4="accent4" accent5="accent5" accent6="accent6" hlink="hlink" folHlink="folHlink"/>
  <p:notesStyle>
    <a:lvl1pPr marL="0" algn="l" defTabSz="3657913" rtl="0" eaLnBrk="1" latinLnBrk="0" hangingPunct="1">
      <a:defRPr sz="4800" kern="1200">
        <a:solidFill>
          <a:schemeClr val="tx1"/>
        </a:solidFill>
        <a:latin typeface="+mn-lt"/>
        <a:ea typeface="+mn-ea"/>
        <a:cs typeface="+mn-cs"/>
      </a:defRPr>
    </a:lvl1pPr>
    <a:lvl2pPr marL="1828957" algn="l" defTabSz="3657913" rtl="0" eaLnBrk="1" latinLnBrk="0" hangingPunct="1">
      <a:defRPr sz="4800" kern="1200">
        <a:solidFill>
          <a:schemeClr val="tx1"/>
        </a:solidFill>
        <a:latin typeface="+mn-lt"/>
        <a:ea typeface="+mn-ea"/>
        <a:cs typeface="+mn-cs"/>
      </a:defRPr>
    </a:lvl2pPr>
    <a:lvl3pPr marL="3657913" algn="l" defTabSz="3657913" rtl="0" eaLnBrk="1" latinLnBrk="0" hangingPunct="1">
      <a:defRPr sz="4800" kern="1200">
        <a:solidFill>
          <a:schemeClr val="tx1"/>
        </a:solidFill>
        <a:latin typeface="+mn-lt"/>
        <a:ea typeface="+mn-ea"/>
        <a:cs typeface="+mn-cs"/>
      </a:defRPr>
    </a:lvl3pPr>
    <a:lvl4pPr marL="5486870" algn="l" defTabSz="3657913" rtl="0" eaLnBrk="1" latinLnBrk="0" hangingPunct="1">
      <a:defRPr sz="4800" kern="1200">
        <a:solidFill>
          <a:schemeClr val="tx1"/>
        </a:solidFill>
        <a:latin typeface="+mn-lt"/>
        <a:ea typeface="+mn-ea"/>
        <a:cs typeface="+mn-cs"/>
      </a:defRPr>
    </a:lvl4pPr>
    <a:lvl5pPr marL="7315826" algn="l" defTabSz="3657913" rtl="0" eaLnBrk="1" latinLnBrk="0" hangingPunct="1">
      <a:defRPr sz="4800" kern="1200">
        <a:solidFill>
          <a:schemeClr val="tx1"/>
        </a:solidFill>
        <a:latin typeface="+mn-lt"/>
        <a:ea typeface="+mn-ea"/>
        <a:cs typeface="+mn-cs"/>
      </a:defRPr>
    </a:lvl5pPr>
    <a:lvl6pPr marL="9144783" algn="l" defTabSz="3657913" rtl="0" eaLnBrk="1" latinLnBrk="0" hangingPunct="1">
      <a:defRPr sz="4800" kern="1200">
        <a:solidFill>
          <a:schemeClr val="tx1"/>
        </a:solidFill>
        <a:latin typeface="+mn-lt"/>
        <a:ea typeface="+mn-ea"/>
        <a:cs typeface="+mn-cs"/>
      </a:defRPr>
    </a:lvl6pPr>
    <a:lvl7pPr marL="10973740" algn="l" defTabSz="3657913" rtl="0" eaLnBrk="1" latinLnBrk="0" hangingPunct="1">
      <a:defRPr sz="4800" kern="1200">
        <a:solidFill>
          <a:schemeClr val="tx1"/>
        </a:solidFill>
        <a:latin typeface="+mn-lt"/>
        <a:ea typeface="+mn-ea"/>
        <a:cs typeface="+mn-cs"/>
      </a:defRPr>
    </a:lvl7pPr>
    <a:lvl8pPr marL="12802696" algn="l" defTabSz="3657913" rtl="0" eaLnBrk="1" latinLnBrk="0" hangingPunct="1">
      <a:defRPr sz="4800" kern="1200">
        <a:solidFill>
          <a:schemeClr val="tx1"/>
        </a:solidFill>
        <a:latin typeface="+mn-lt"/>
        <a:ea typeface="+mn-ea"/>
        <a:cs typeface="+mn-cs"/>
      </a:defRPr>
    </a:lvl8pPr>
    <a:lvl9pPr marL="14631653" algn="l" defTabSz="3657913" rtl="0" eaLnBrk="1" latinLnBrk="0" hangingPunct="1">
      <a:defRPr sz="4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6FAE19A-9C13-4374-885A-ABFD88A6C21A}" type="slidenum">
              <a:rPr lang="en-CA" smtClean="0"/>
              <a:pPr/>
              <a:t>1</a:t>
            </a:fld>
            <a:endParaRPr lang="en-CA"/>
          </a:p>
        </p:txBody>
      </p:sp>
    </p:spTree>
    <p:extLst>
      <p:ext uri="{BB962C8B-B14F-4D97-AF65-F5344CB8AC3E}">
        <p14:creationId xmlns:p14="http://schemas.microsoft.com/office/powerpoint/2010/main" val="3872512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539" y="9942974"/>
            <a:ext cx="27206099" cy="6860797"/>
          </a:xfrm>
        </p:spPr>
        <p:txBody>
          <a:bodyPr/>
          <a:lstStyle/>
          <a:p>
            <a:r>
              <a:rPr lang="en-US"/>
              <a:t>Click to edit Master title style</a:t>
            </a:r>
            <a:endParaRPr lang="en-CA"/>
          </a:p>
        </p:txBody>
      </p:sp>
      <p:sp>
        <p:nvSpPr>
          <p:cNvPr id="3" name="Subtitle 2"/>
          <p:cNvSpPr>
            <a:spLocks noGrp="1"/>
          </p:cNvSpPr>
          <p:nvPr>
            <p:ph type="subTitle" idx="1"/>
          </p:nvPr>
        </p:nvSpPr>
        <p:spPr>
          <a:xfrm>
            <a:off x="4801077" y="18137399"/>
            <a:ext cx="22405024" cy="8179613"/>
          </a:xfrm>
        </p:spPr>
        <p:txBody>
          <a:bodyPr/>
          <a:lstStyle>
            <a:lvl1pPr marL="0" indent="0" algn="ctr">
              <a:buNone/>
              <a:defRPr>
                <a:solidFill>
                  <a:schemeClr val="tx1">
                    <a:tint val="75000"/>
                  </a:schemeClr>
                </a:solidFill>
              </a:defRPr>
            </a:lvl1pPr>
            <a:lvl2pPr marL="1828957" indent="0" algn="ctr">
              <a:buNone/>
              <a:defRPr>
                <a:solidFill>
                  <a:schemeClr val="tx1">
                    <a:tint val="75000"/>
                  </a:schemeClr>
                </a:solidFill>
              </a:defRPr>
            </a:lvl2pPr>
            <a:lvl3pPr marL="3657913" indent="0" algn="ctr">
              <a:buNone/>
              <a:defRPr>
                <a:solidFill>
                  <a:schemeClr val="tx1">
                    <a:tint val="75000"/>
                  </a:schemeClr>
                </a:solidFill>
              </a:defRPr>
            </a:lvl3pPr>
            <a:lvl4pPr marL="5486870" indent="0" algn="ctr">
              <a:buNone/>
              <a:defRPr>
                <a:solidFill>
                  <a:schemeClr val="tx1">
                    <a:tint val="75000"/>
                  </a:schemeClr>
                </a:solidFill>
              </a:defRPr>
            </a:lvl4pPr>
            <a:lvl5pPr marL="7315826" indent="0" algn="ctr">
              <a:buNone/>
              <a:defRPr>
                <a:solidFill>
                  <a:schemeClr val="tx1">
                    <a:tint val="75000"/>
                  </a:schemeClr>
                </a:solidFill>
              </a:defRPr>
            </a:lvl5pPr>
            <a:lvl6pPr marL="9144783" indent="0" algn="ctr">
              <a:buNone/>
              <a:defRPr>
                <a:solidFill>
                  <a:schemeClr val="tx1">
                    <a:tint val="75000"/>
                  </a:schemeClr>
                </a:solidFill>
              </a:defRPr>
            </a:lvl6pPr>
            <a:lvl7pPr marL="10973740" indent="0" algn="ctr">
              <a:buNone/>
              <a:defRPr>
                <a:solidFill>
                  <a:schemeClr val="tx1">
                    <a:tint val="75000"/>
                  </a:schemeClr>
                </a:solidFill>
              </a:defRPr>
            </a:lvl7pPr>
            <a:lvl8pPr marL="12802696" indent="0" algn="ctr">
              <a:buNone/>
              <a:defRPr>
                <a:solidFill>
                  <a:schemeClr val="tx1">
                    <a:tint val="75000"/>
                  </a:schemeClr>
                </a:solidFill>
              </a:defRPr>
            </a:lvl8pPr>
            <a:lvl9pPr marL="14631653"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402977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02932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205202" y="1281774"/>
            <a:ext cx="7201613" cy="273098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1600360" y="1281774"/>
            <a:ext cx="21071391" cy="273098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89183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47063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28346" y="20567578"/>
            <a:ext cx="27206099" cy="6356981"/>
          </a:xfrm>
        </p:spPr>
        <p:txBody>
          <a:bodyPr anchor="t"/>
          <a:lstStyle>
            <a:lvl1pPr algn="l">
              <a:defRPr sz="16000" b="1" cap="all"/>
            </a:lvl1pPr>
          </a:lstStyle>
          <a:p>
            <a:r>
              <a:rPr lang="en-US"/>
              <a:t>Click to edit Master title style</a:t>
            </a:r>
            <a:endParaRPr lang="en-CA"/>
          </a:p>
        </p:txBody>
      </p:sp>
      <p:sp>
        <p:nvSpPr>
          <p:cNvPr id="3" name="Text Placeholder 2"/>
          <p:cNvSpPr>
            <a:spLocks noGrp="1"/>
          </p:cNvSpPr>
          <p:nvPr>
            <p:ph type="body" idx="1"/>
          </p:nvPr>
        </p:nvSpPr>
        <p:spPr>
          <a:xfrm>
            <a:off x="2528346" y="13566009"/>
            <a:ext cx="27206099" cy="7001568"/>
          </a:xfrm>
        </p:spPr>
        <p:txBody>
          <a:bodyPr anchor="b"/>
          <a:lstStyle>
            <a:lvl1pPr marL="0" indent="0">
              <a:buNone/>
              <a:defRPr sz="8100">
                <a:solidFill>
                  <a:schemeClr val="tx1">
                    <a:tint val="75000"/>
                  </a:schemeClr>
                </a:solidFill>
              </a:defRPr>
            </a:lvl1pPr>
            <a:lvl2pPr marL="1828957" indent="0">
              <a:buNone/>
              <a:defRPr sz="7100">
                <a:solidFill>
                  <a:schemeClr val="tx1">
                    <a:tint val="75000"/>
                  </a:schemeClr>
                </a:solidFill>
              </a:defRPr>
            </a:lvl2pPr>
            <a:lvl3pPr marL="3657913" indent="0">
              <a:buNone/>
              <a:defRPr sz="6300">
                <a:solidFill>
                  <a:schemeClr val="tx1">
                    <a:tint val="75000"/>
                  </a:schemeClr>
                </a:solidFill>
              </a:defRPr>
            </a:lvl3pPr>
            <a:lvl4pPr marL="5486870" indent="0">
              <a:buNone/>
              <a:defRPr sz="5600">
                <a:solidFill>
                  <a:schemeClr val="tx1">
                    <a:tint val="75000"/>
                  </a:schemeClr>
                </a:solidFill>
              </a:defRPr>
            </a:lvl4pPr>
            <a:lvl5pPr marL="7315826" indent="0">
              <a:buNone/>
              <a:defRPr sz="5600">
                <a:solidFill>
                  <a:schemeClr val="tx1">
                    <a:tint val="75000"/>
                  </a:schemeClr>
                </a:solidFill>
              </a:defRPr>
            </a:lvl5pPr>
            <a:lvl6pPr marL="9144783" indent="0">
              <a:buNone/>
              <a:defRPr sz="5600">
                <a:solidFill>
                  <a:schemeClr val="tx1">
                    <a:tint val="75000"/>
                  </a:schemeClr>
                </a:solidFill>
              </a:defRPr>
            </a:lvl6pPr>
            <a:lvl7pPr marL="10973740" indent="0">
              <a:buNone/>
              <a:defRPr sz="5600">
                <a:solidFill>
                  <a:schemeClr val="tx1">
                    <a:tint val="75000"/>
                  </a:schemeClr>
                </a:solidFill>
              </a:defRPr>
            </a:lvl7pPr>
            <a:lvl8pPr marL="12802696" indent="0">
              <a:buNone/>
              <a:defRPr sz="5600">
                <a:solidFill>
                  <a:schemeClr val="tx1">
                    <a:tint val="75000"/>
                  </a:schemeClr>
                </a:solidFill>
              </a:defRPr>
            </a:lvl8pPr>
            <a:lvl9pPr marL="14631653" indent="0">
              <a:buNone/>
              <a:defRPr sz="5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80753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1600360" y="7468343"/>
            <a:ext cx="14136503" cy="21123256"/>
          </a:xfrm>
        </p:spPr>
        <p:txBody>
          <a:bodyPr/>
          <a:lstStyle>
            <a:lvl1pPr>
              <a:defRPr sz="11200"/>
            </a:lvl1pPr>
            <a:lvl2pPr>
              <a:defRPr sz="9700"/>
            </a:lvl2pPr>
            <a:lvl3pPr>
              <a:defRPr sz="8100"/>
            </a:lvl3pPr>
            <a:lvl4pPr>
              <a:defRPr sz="7100"/>
            </a:lvl4pPr>
            <a:lvl5pPr>
              <a:defRPr sz="71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16270312" y="7468343"/>
            <a:ext cx="14136503" cy="21123256"/>
          </a:xfrm>
        </p:spPr>
        <p:txBody>
          <a:bodyPr/>
          <a:lstStyle>
            <a:lvl1pPr>
              <a:defRPr sz="11200"/>
            </a:lvl1pPr>
            <a:lvl2pPr>
              <a:defRPr sz="9700"/>
            </a:lvl2pPr>
            <a:lvl3pPr>
              <a:defRPr sz="8100"/>
            </a:lvl3pPr>
            <a:lvl4pPr>
              <a:defRPr sz="7100"/>
            </a:lvl4pPr>
            <a:lvl5pPr>
              <a:defRPr sz="71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12863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1600359" y="7164572"/>
            <a:ext cx="14142061" cy="2985853"/>
          </a:xfrm>
        </p:spPr>
        <p:txBody>
          <a:bodyPr anchor="b"/>
          <a:lstStyle>
            <a:lvl1pPr marL="0" indent="0">
              <a:buNone/>
              <a:defRPr sz="9700" b="1"/>
            </a:lvl1pPr>
            <a:lvl2pPr marL="1828957" indent="0">
              <a:buNone/>
              <a:defRPr sz="8100" b="1"/>
            </a:lvl2pPr>
            <a:lvl3pPr marL="3657913" indent="0">
              <a:buNone/>
              <a:defRPr sz="7100" b="1"/>
            </a:lvl3pPr>
            <a:lvl4pPr marL="5486870" indent="0">
              <a:buNone/>
              <a:defRPr sz="6300" b="1"/>
            </a:lvl4pPr>
            <a:lvl5pPr marL="7315826" indent="0">
              <a:buNone/>
              <a:defRPr sz="6300" b="1"/>
            </a:lvl5pPr>
            <a:lvl6pPr marL="9144783" indent="0">
              <a:buNone/>
              <a:defRPr sz="6300" b="1"/>
            </a:lvl6pPr>
            <a:lvl7pPr marL="10973740" indent="0">
              <a:buNone/>
              <a:defRPr sz="6300" b="1"/>
            </a:lvl7pPr>
            <a:lvl8pPr marL="12802696" indent="0">
              <a:buNone/>
              <a:defRPr sz="6300" b="1"/>
            </a:lvl8pPr>
            <a:lvl9pPr marL="14631653" indent="0">
              <a:buNone/>
              <a:defRPr sz="6300" b="1"/>
            </a:lvl9pPr>
          </a:lstStyle>
          <a:p>
            <a:pPr lvl="0"/>
            <a:r>
              <a:rPr lang="en-US"/>
              <a:t>Click to edit Master text styles</a:t>
            </a:r>
          </a:p>
        </p:txBody>
      </p:sp>
      <p:sp>
        <p:nvSpPr>
          <p:cNvPr id="4" name="Content Placeholder 3"/>
          <p:cNvSpPr>
            <a:spLocks noGrp="1"/>
          </p:cNvSpPr>
          <p:nvPr>
            <p:ph sz="half" idx="2"/>
          </p:nvPr>
        </p:nvSpPr>
        <p:spPr>
          <a:xfrm>
            <a:off x="1600359" y="10150424"/>
            <a:ext cx="14142061" cy="18441174"/>
          </a:xfrm>
        </p:spPr>
        <p:txBody>
          <a:bodyPr/>
          <a:lstStyle>
            <a:lvl1pPr>
              <a:defRPr sz="9700"/>
            </a:lvl1pPr>
            <a:lvl2pPr>
              <a:defRPr sz="8100"/>
            </a:lvl2pPr>
            <a:lvl3pPr>
              <a:defRPr sz="710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16259204" y="7164572"/>
            <a:ext cx="14147615" cy="2985853"/>
          </a:xfrm>
        </p:spPr>
        <p:txBody>
          <a:bodyPr anchor="b"/>
          <a:lstStyle>
            <a:lvl1pPr marL="0" indent="0">
              <a:buNone/>
              <a:defRPr sz="9700" b="1"/>
            </a:lvl1pPr>
            <a:lvl2pPr marL="1828957" indent="0">
              <a:buNone/>
              <a:defRPr sz="8100" b="1"/>
            </a:lvl2pPr>
            <a:lvl3pPr marL="3657913" indent="0">
              <a:buNone/>
              <a:defRPr sz="7100" b="1"/>
            </a:lvl3pPr>
            <a:lvl4pPr marL="5486870" indent="0">
              <a:buNone/>
              <a:defRPr sz="6300" b="1"/>
            </a:lvl4pPr>
            <a:lvl5pPr marL="7315826" indent="0">
              <a:buNone/>
              <a:defRPr sz="6300" b="1"/>
            </a:lvl5pPr>
            <a:lvl6pPr marL="9144783" indent="0">
              <a:buNone/>
              <a:defRPr sz="6300" b="1"/>
            </a:lvl6pPr>
            <a:lvl7pPr marL="10973740" indent="0">
              <a:buNone/>
              <a:defRPr sz="6300" b="1"/>
            </a:lvl7pPr>
            <a:lvl8pPr marL="12802696" indent="0">
              <a:buNone/>
              <a:defRPr sz="6300" b="1"/>
            </a:lvl8pPr>
            <a:lvl9pPr marL="14631653" indent="0">
              <a:buNone/>
              <a:defRPr sz="6300" b="1"/>
            </a:lvl9pPr>
          </a:lstStyle>
          <a:p>
            <a:pPr lvl="0"/>
            <a:r>
              <a:rPr lang="en-US"/>
              <a:t>Click to edit Master text styles</a:t>
            </a:r>
          </a:p>
        </p:txBody>
      </p:sp>
      <p:sp>
        <p:nvSpPr>
          <p:cNvPr id="6" name="Content Placeholder 5"/>
          <p:cNvSpPr>
            <a:spLocks noGrp="1"/>
          </p:cNvSpPr>
          <p:nvPr>
            <p:ph sz="quarter" idx="4"/>
          </p:nvPr>
        </p:nvSpPr>
        <p:spPr>
          <a:xfrm>
            <a:off x="16259204" y="10150424"/>
            <a:ext cx="14147615" cy="18441174"/>
          </a:xfrm>
        </p:spPr>
        <p:txBody>
          <a:bodyPr/>
          <a:lstStyle>
            <a:lvl1pPr>
              <a:defRPr sz="9700"/>
            </a:lvl1pPr>
            <a:lvl2pPr>
              <a:defRPr sz="8100"/>
            </a:lvl2pPr>
            <a:lvl3pPr>
              <a:defRPr sz="710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60766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14552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385064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363" y="1274360"/>
            <a:ext cx="10530139" cy="5423438"/>
          </a:xfrm>
        </p:spPr>
        <p:txBody>
          <a:bodyPr anchor="b"/>
          <a:lstStyle>
            <a:lvl1pPr algn="l">
              <a:defRPr sz="8100" b="1"/>
            </a:lvl1pPr>
          </a:lstStyle>
          <a:p>
            <a:r>
              <a:rPr lang="en-US"/>
              <a:t>Click to edit Master title style</a:t>
            </a:r>
            <a:endParaRPr lang="en-CA"/>
          </a:p>
        </p:txBody>
      </p:sp>
      <p:sp>
        <p:nvSpPr>
          <p:cNvPr id="3" name="Content Placeholder 2"/>
          <p:cNvSpPr>
            <a:spLocks noGrp="1"/>
          </p:cNvSpPr>
          <p:nvPr>
            <p:ph idx="1"/>
          </p:nvPr>
        </p:nvSpPr>
        <p:spPr>
          <a:xfrm>
            <a:off x="12513917" y="1274362"/>
            <a:ext cx="17892899" cy="27317237"/>
          </a:xfrm>
        </p:spPr>
        <p:txBody>
          <a:bodyPr/>
          <a:lstStyle>
            <a:lvl1pPr>
              <a:defRPr sz="12700"/>
            </a:lvl1pPr>
            <a:lvl2pPr>
              <a:defRPr sz="11200"/>
            </a:lvl2pPr>
            <a:lvl3pPr>
              <a:defRPr sz="9700"/>
            </a:lvl3pPr>
            <a:lvl4pPr>
              <a:defRPr sz="8100"/>
            </a:lvl4pPr>
            <a:lvl5pPr>
              <a:defRPr sz="8100"/>
            </a:lvl5pPr>
            <a:lvl6pPr>
              <a:defRPr sz="8100"/>
            </a:lvl6pPr>
            <a:lvl7pPr>
              <a:defRPr sz="8100"/>
            </a:lvl7pPr>
            <a:lvl8pPr>
              <a:defRPr sz="8100"/>
            </a:lvl8pPr>
            <a:lvl9pPr>
              <a:defRPr sz="8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1600363" y="6697800"/>
            <a:ext cx="10530139" cy="21893798"/>
          </a:xfrm>
        </p:spPr>
        <p:txBody>
          <a:bodyPr/>
          <a:lstStyle>
            <a:lvl1pPr marL="0" indent="0">
              <a:buNone/>
              <a:defRPr sz="5600"/>
            </a:lvl1pPr>
            <a:lvl2pPr marL="1828957" indent="0">
              <a:buNone/>
              <a:defRPr sz="4800"/>
            </a:lvl2pPr>
            <a:lvl3pPr marL="3657913" indent="0">
              <a:buNone/>
              <a:defRPr sz="4100"/>
            </a:lvl3pPr>
            <a:lvl4pPr marL="5486870" indent="0">
              <a:buNone/>
              <a:defRPr sz="3600"/>
            </a:lvl4pPr>
            <a:lvl5pPr marL="7315826" indent="0">
              <a:buNone/>
              <a:defRPr sz="3600"/>
            </a:lvl5pPr>
            <a:lvl6pPr marL="9144783" indent="0">
              <a:buNone/>
              <a:defRPr sz="3600"/>
            </a:lvl6pPr>
            <a:lvl7pPr marL="10973740" indent="0">
              <a:buNone/>
              <a:defRPr sz="3600"/>
            </a:lvl7pPr>
            <a:lvl8pPr marL="12802696" indent="0">
              <a:buNone/>
              <a:defRPr sz="3600"/>
            </a:lvl8pPr>
            <a:lvl9pPr marL="14631653"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4336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73632" y="22405025"/>
            <a:ext cx="19204305" cy="2645040"/>
          </a:xfrm>
        </p:spPr>
        <p:txBody>
          <a:bodyPr anchor="b"/>
          <a:lstStyle>
            <a:lvl1pPr algn="l">
              <a:defRPr sz="8100" b="1"/>
            </a:lvl1pPr>
          </a:lstStyle>
          <a:p>
            <a:r>
              <a:rPr lang="en-US"/>
              <a:t>Click to edit Master title style</a:t>
            </a:r>
            <a:endParaRPr lang="en-CA"/>
          </a:p>
        </p:txBody>
      </p:sp>
      <p:sp>
        <p:nvSpPr>
          <p:cNvPr id="3" name="Picture Placeholder 2"/>
          <p:cNvSpPr>
            <a:spLocks noGrp="1"/>
          </p:cNvSpPr>
          <p:nvPr>
            <p:ph type="pic" idx="1"/>
          </p:nvPr>
        </p:nvSpPr>
        <p:spPr>
          <a:xfrm>
            <a:off x="6273632" y="2859901"/>
            <a:ext cx="19204305" cy="19204305"/>
          </a:xfrm>
        </p:spPr>
        <p:txBody>
          <a:bodyPr/>
          <a:lstStyle>
            <a:lvl1pPr marL="0" indent="0">
              <a:buNone/>
              <a:defRPr sz="12700"/>
            </a:lvl1pPr>
            <a:lvl2pPr marL="1828957" indent="0">
              <a:buNone/>
              <a:defRPr sz="11200"/>
            </a:lvl2pPr>
            <a:lvl3pPr marL="3657913" indent="0">
              <a:buNone/>
              <a:defRPr sz="9700"/>
            </a:lvl3pPr>
            <a:lvl4pPr marL="5486870" indent="0">
              <a:buNone/>
              <a:defRPr sz="8100"/>
            </a:lvl4pPr>
            <a:lvl5pPr marL="7315826" indent="0">
              <a:buNone/>
              <a:defRPr sz="8100"/>
            </a:lvl5pPr>
            <a:lvl6pPr marL="9144783" indent="0">
              <a:buNone/>
              <a:defRPr sz="8100"/>
            </a:lvl6pPr>
            <a:lvl7pPr marL="10973740" indent="0">
              <a:buNone/>
              <a:defRPr sz="8100"/>
            </a:lvl7pPr>
            <a:lvl8pPr marL="12802696" indent="0">
              <a:buNone/>
              <a:defRPr sz="8100"/>
            </a:lvl8pPr>
            <a:lvl9pPr marL="14631653" indent="0">
              <a:buNone/>
              <a:defRPr sz="8100"/>
            </a:lvl9pPr>
          </a:lstStyle>
          <a:p>
            <a:endParaRPr lang="en-CA"/>
          </a:p>
        </p:txBody>
      </p:sp>
      <p:sp>
        <p:nvSpPr>
          <p:cNvPr id="4" name="Text Placeholder 3"/>
          <p:cNvSpPr>
            <a:spLocks noGrp="1"/>
          </p:cNvSpPr>
          <p:nvPr>
            <p:ph type="body" sz="half" idx="2"/>
          </p:nvPr>
        </p:nvSpPr>
        <p:spPr>
          <a:xfrm>
            <a:off x="6273632" y="25050064"/>
            <a:ext cx="19204305" cy="3756395"/>
          </a:xfrm>
        </p:spPr>
        <p:txBody>
          <a:bodyPr/>
          <a:lstStyle>
            <a:lvl1pPr marL="0" indent="0">
              <a:buNone/>
              <a:defRPr sz="5600"/>
            </a:lvl1pPr>
            <a:lvl2pPr marL="1828957" indent="0">
              <a:buNone/>
              <a:defRPr sz="4800"/>
            </a:lvl2pPr>
            <a:lvl3pPr marL="3657913" indent="0">
              <a:buNone/>
              <a:defRPr sz="4100"/>
            </a:lvl3pPr>
            <a:lvl4pPr marL="5486870" indent="0">
              <a:buNone/>
              <a:defRPr sz="3600"/>
            </a:lvl4pPr>
            <a:lvl5pPr marL="7315826" indent="0">
              <a:buNone/>
              <a:defRPr sz="3600"/>
            </a:lvl5pPr>
            <a:lvl6pPr marL="9144783" indent="0">
              <a:buNone/>
              <a:defRPr sz="3600"/>
            </a:lvl6pPr>
            <a:lvl7pPr marL="10973740" indent="0">
              <a:buNone/>
              <a:defRPr sz="3600"/>
            </a:lvl7pPr>
            <a:lvl8pPr marL="12802696" indent="0">
              <a:buNone/>
              <a:defRPr sz="3600"/>
            </a:lvl8pPr>
            <a:lvl9pPr marL="14631653"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FAAC0D-4C8E-451B-859B-72BE86DA9EB6}" type="datetimeFigureOut">
              <a:rPr lang="en-CA" smtClean="0"/>
              <a:pPr/>
              <a:t>2019-04-02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397236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359" y="1281772"/>
            <a:ext cx="28806459" cy="5334530"/>
          </a:xfrm>
          <a:prstGeom prst="rect">
            <a:avLst/>
          </a:prstGeom>
        </p:spPr>
        <p:txBody>
          <a:bodyPr vert="horz" lIns="365791" tIns="182896" rIns="365791" bIns="182896"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1600359" y="7468343"/>
            <a:ext cx="28806459" cy="21123256"/>
          </a:xfrm>
          <a:prstGeom prst="rect">
            <a:avLst/>
          </a:prstGeom>
        </p:spPr>
        <p:txBody>
          <a:bodyPr vert="horz" lIns="365791" tIns="182896" rIns="365791" bIns="18289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1600359" y="29665913"/>
            <a:ext cx="7468342" cy="1704085"/>
          </a:xfrm>
          <a:prstGeom prst="rect">
            <a:avLst/>
          </a:prstGeom>
        </p:spPr>
        <p:txBody>
          <a:bodyPr vert="horz" lIns="365791" tIns="182896" rIns="365791" bIns="182896" rtlCol="0" anchor="ctr"/>
          <a:lstStyle>
            <a:lvl1pPr algn="l">
              <a:defRPr sz="4800">
                <a:solidFill>
                  <a:schemeClr val="tx1">
                    <a:tint val="75000"/>
                  </a:schemeClr>
                </a:solidFill>
              </a:defRPr>
            </a:lvl1pPr>
          </a:lstStyle>
          <a:p>
            <a:fld id="{14FAAC0D-4C8E-451B-859B-72BE86DA9EB6}" type="datetimeFigureOut">
              <a:rPr lang="en-CA" smtClean="0"/>
              <a:pPr/>
              <a:t>2019-04-02</a:t>
            </a:fld>
            <a:endParaRPr lang="en-CA"/>
          </a:p>
        </p:txBody>
      </p:sp>
      <p:sp>
        <p:nvSpPr>
          <p:cNvPr id="5" name="Footer Placeholder 4"/>
          <p:cNvSpPr>
            <a:spLocks noGrp="1"/>
          </p:cNvSpPr>
          <p:nvPr>
            <p:ph type="ftr" sz="quarter" idx="3"/>
          </p:nvPr>
        </p:nvSpPr>
        <p:spPr>
          <a:xfrm>
            <a:off x="10935786" y="29665913"/>
            <a:ext cx="10135606" cy="1704085"/>
          </a:xfrm>
          <a:prstGeom prst="rect">
            <a:avLst/>
          </a:prstGeom>
        </p:spPr>
        <p:txBody>
          <a:bodyPr vert="horz" lIns="365791" tIns="182896" rIns="365791" bIns="182896" rtlCol="0" anchor="ctr"/>
          <a:lstStyle>
            <a:lvl1pPr algn="ctr">
              <a:defRPr sz="48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22938476" y="29665913"/>
            <a:ext cx="7468342" cy="1704085"/>
          </a:xfrm>
          <a:prstGeom prst="rect">
            <a:avLst/>
          </a:prstGeom>
        </p:spPr>
        <p:txBody>
          <a:bodyPr vert="horz" lIns="365791" tIns="182896" rIns="365791" bIns="182896" rtlCol="0" anchor="ctr"/>
          <a:lstStyle>
            <a:lvl1pPr algn="r">
              <a:defRPr sz="4800">
                <a:solidFill>
                  <a:schemeClr val="tx1">
                    <a:tint val="75000"/>
                  </a:schemeClr>
                </a:solidFill>
              </a:defRPr>
            </a:lvl1pPr>
          </a:lstStyle>
          <a:p>
            <a:fld id="{EBA3E8E6-C450-4061-B7AD-336845E08CB7}" type="slidenum">
              <a:rPr lang="en-CA" smtClean="0"/>
              <a:pPr/>
              <a:t>‹#›</a:t>
            </a:fld>
            <a:endParaRPr lang="en-CA"/>
          </a:p>
        </p:txBody>
      </p:sp>
    </p:spTree>
    <p:extLst>
      <p:ext uri="{BB962C8B-B14F-4D97-AF65-F5344CB8AC3E}">
        <p14:creationId xmlns:p14="http://schemas.microsoft.com/office/powerpoint/2010/main" val="2103201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913" rtl="0" eaLnBrk="1" latinLnBrk="0" hangingPunct="1">
        <a:spcBef>
          <a:spcPct val="0"/>
        </a:spcBef>
        <a:buNone/>
        <a:defRPr sz="17500" kern="1200">
          <a:solidFill>
            <a:schemeClr val="tx1"/>
          </a:solidFill>
          <a:latin typeface="+mj-lt"/>
          <a:ea typeface="+mj-ea"/>
          <a:cs typeface="+mj-cs"/>
        </a:defRPr>
      </a:lvl1pPr>
    </p:titleStyle>
    <p:bodyStyle>
      <a:lvl1pPr marL="1371719" indent="-1371719" algn="l" defTabSz="3657913" rtl="0" eaLnBrk="1" latinLnBrk="0" hangingPunct="1">
        <a:spcBef>
          <a:spcPct val="20000"/>
        </a:spcBef>
        <a:buFont typeface="Arial" pitchFamily="34" charset="0"/>
        <a:buChar char="•"/>
        <a:defRPr sz="12700" kern="1200">
          <a:solidFill>
            <a:schemeClr val="tx1"/>
          </a:solidFill>
          <a:latin typeface="+mn-lt"/>
          <a:ea typeface="+mn-ea"/>
          <a:cs typeface="+mn-cs"/>
        </a:defRPr>
      </a:lvl1pPr>
      <a:lvl2pPr marL="2972054" indent="-1143097" algn="l" defTabSz="3657913"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2391" indent="-914478" algn="l" defTabSz="3657913" rtl="0" eaLnBrk="1" latinLnBrk="0" hangingPunct="1">
        <a:spcBef>
          <a:spcPct val="20000"/>
        </a:spcBef>
        <a:buFont typeface="Arial" pitchFamily="34" charset="0"/>
        <a:buChar char="•"/>
        <a:defRPr sz="9700" kern="1200">
          <a:solidFill>
            <a:schemeClr val="tx1"/>
          </a:solidFill>
          <a:latin typeface="+mn-lt"/>
          <a:ea typeface="+mn-ea"/>
          <a:cs typeface="+mn-cs"/>
        </a:defRPr>
      </a:lvl3pPr>
      <a:lvl4pPr marL="6401348"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4pPr>
      <a:lvl5pPr marL="8230305"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5pPr>
      <a:lvl6pPr marL="10059261"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6pPr>
      <a:lvl7pPr marL="11888218"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7pPr>
      <a:lvl8pPr marL="13717174"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8pPr>
      <a:lvl9pPr marL="15546131"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9pPr>
    </p:bodyStyle>
    <p:otherStyle>
      <a:defPPr>
        <a:defRPr lang="en-US"/>
      </a:defPPr>
      <a:lvl1pPr marL="0" algn="l" defTabSz="3657913" rtl="0" eaLnBrk="1" latinLnBrk="0" hangingPunct="1">
        <a:defRPr sz="7100" kern="1200">
          <a:solidFill>
            <a:schemeClr val="tx1"/>
          </a:solidFill>
          <a:latin typeface="+mn-lt"/>
          <a:ea typeface="+mn-ea"/>
          <a:cs typeface="+mn-cs"/>
        </a:defRPr>
      </a:lvl1pPr>
      <a:lvl2pPr marL="1828957" algn="l" defTabSz="3657913" rtl="0" eaLnBrk="1" latinLnBrk="0" hangingPunct="1">
        <a:defRPr sz="7100" kern="1200">
          <a:solidFill>
            <a:schemeClr val="tx1"/>
          </a:solidFill>
          <a:latin typeface="+mn-lt"/>
          <a:ea typeface="+mn-ea"/>
          <a:cs typeface="+mn-cs"/>
        </a:defRPr>
      </a:lvl2pPr>
      <a:lvl3pPr marL="3657913" algn="l" defTabSz="3657913" rtl="0" eaLnBrk="1" latinLnBrk="0" hangingPunct="1">
        <a:defRPr sz="7100" kern="1200">
          <a:solidFill>
            <a:schemeClr val="tx1"/>
          </a:solidFill>
          <a:latin typeface="+mn-lt"/>
          <a:ea typeface="+mn-ea"/>
          <a:cs typeface="+mn-cs"/>
        </a:defRPr>
      </a:lvl3pPr>
      <a:lvl4pPr marL="5486870" algn="l" defTabSz="3657913" rtl="0" eaLnBrk="1" latinLnBrk="0" hangingPunct="1">
        <a:defRPr sz="7100" kern="1200">
          <a:solidFill>
            <a:schemeClr val="tx1"/>
          </a:solidFill>
          <a:latin typeface="+mn-lt"/>
          <a:ea typeface="+mn-ea"/>
          <a:cs typeface="+mn-cs"/>
        </a:defRPr>
      </a:lvl4pPr>
      <a:lvl5pPr marL="7315826" algn="l" defTabSz="3657913" rtl="0" eaLnBrk="1" latinLnBrk="0" hangingPunct="1">
        <a:defRPr sz="7100" kern="1200">
          <a:solidFill>
            <a:schemeClr val="tx1"/>
          </a:solidFill>
          <a:latin typeface="+mn-lt"/>
          <a:ea typeface="+mn-ea"/>
          <a:cs typeface="+mn-cs"/>
        </a:defRPr>
      </a:lvl5pPr>
      <a:lvl6pPr marL="9144783" algn="l" defTabSz="3657913" rtl="0" eaLnBrk="1" latinLnBrk="0" hangingPunct="1">
        <a:defRPr sz="7100" kern="1200">
          <a:solidFill>
            <a:schemeClr val="tx1"/>
          </a:solidFill>
          <a:latin typeface="+mn-lt"/>
          <a:ea typeface="+mn-ea"/>
          <a:cs typeface="+mn-cs"/>
        </a:defRPr>
      </a:lvl6pPr>
      <a:lvl7pPr marL="10973740" algn="l" defTabSz="3657913" rtl="0" eaLnBrk="1" latinLnBrk="0" hangingPunct="1">
        <a:defRPr sz="7100" kern="1200">
          <a:solidFill>
            <a:schemeClr val="tx1"/>
          </a:solidFill>
          <a:latin typeface="+mn-lt"/>
          <a:ea typeface="+mn-ea"/>
          <a:cs typeface="+mn-cs"/>
        </a:defRPr>
      </a:lvl7pPr>
      <a:lvl8pPr marL="12802696" algn="l" defTabSz="3657913" rtl="0" eaLnBrk="1" latinLnBrk="0" hangingPunct="1">
        <a:defRPr sz="7100" kern="1200">
          <a:solidFill>
            <a:schemeClr val="tx1"/>
          </a:solidFill>
          <a:latin typeface="+mn-lt"/>
          <a:ea typeface="+mn-ea"/>
          <a:cs typeface="+mn-cs"/>
        </a:defRPr>
      </a:lvl8pPr>
      <a:lvl9pPr marL="14631653" algn="l" defTabSz="3657913"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emf"/><Relationship Id="rId4" Type="http://schemas.openxmlformats.org/officeDocument/2006/relationships/image" Target="../media/image2.gi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4"/>
          <p:cNvSpPr>
            <a:spLocks noChangeArrowheads="1"/>
          </p:cNvSpPr>
          <p:nvPr/>
        </p:nvSpPr>
        <p:spPr bwMode="auto">
          <a:xfrm>
            <a:off x="233834" y="15618580"/>
            <a:ext cx="31388739" cy="9038541"/>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12" name="AutoShape 13"/>
          <p:cNvSpPr>
            <a:spLocks noChangeArrowheads="1"/>
          </p:cNvSpPr>
          <p:nvPr/>
        </p:nvSpPr>
        <p:spPr bwMode="auto">
          <a:xfrm>
            <a:off x="146844" y="394480"/>
            <a:ext cx="31626495" cy="3799795"/>
          </a:xfrm>
          <a:prstGeom prst="roundRect">
            <a:avLst>
              <a:gd name="adj" fmla="val 0"/>
            </a:avLst>
          </a:prstGeom>
          <a:gradFill rotWithShape="1">
            <a:gsLst>
              <a:gs pos="0">
                <a:schemeClr val="tx2">
                  <a:lumMod val="60000"/>
                  <a:lumOff val="40000"/>
                </a:schemeClr>
              </a:gs>
              <a:gs pos="100000">
                <a:schemeClr val="bg1"/>
              </a:gs>
            </a:gsLst>
            <a:lin ang="5400000" scaled="1"/>
          </a:gradFill>
          <a:ln w="9525" cap="sq">
            <a:solidFill>
              <a:schemeClr val="tx1"/>
            </a:solidFill>
            <a:bevel/>
            <a:headEnd/>
            <a:tailEnd/>
          </a:ln>
          <a:effectLst/>
        </p:spPr>
        <p:txBody>
          <a:bodyPr wrap="none" lIns="66669" tIns="33334" rIns="66669" bIns="33334" anchor="ctr"/>
          <a:lstStyle/>
          <a:p>
            <a:pPr defTabSz="3200339">
              <a:lnSpc>
                <a:spcPts val="3000"/>
              </a:lnSpc>
            </a:pPr>
            <a:endParaRPr lang="en-US" dirty="0">
              <a:solidFill>
                <a:schemeClr val="bg1"/>
              </a:solidFill>
            </a:endParaRPr>
          </a:p>
        </p:txBody>
      </p:sp>
      <p:sp>
        <p:nvSpPr>
          <p:cNvPr id="13" name="Text Box 14"/>
          <p:cNvSpPr txBox="1">
            <a:spLocks noChangeArrowheads="1"/>
          </p:cNvSpPr>
          <p:nvPr/>
        </p:nvSpPr>
        <p:spPr bwMode="auto">
          <a:xfrm>
            <a:off x="4698331" y="679278"/>
            <a:ext cx="23474608" cy="3114307"/>
          </a:xfrm>
          <a:prstGeom prst="rect">
            <a:avLst/>
          </a:prstGeom>
          <a:noFill/>
          <a:ln w="9525">
            <a:noFill/>
            <a:miter lim="800000"/>
            <a:headEnd/>
            <a:tailEnd/>
          </a:ln>
          <a:effectLst/>
        </p:spPr>
        <p:txBody>
          <a:bodyPr wrap="square" lIns="66669" tIns="33334" rIns="66669" bIns="33334" anchor="t">
            <a:spAutoFit/>
          </a:bodyPr>
          <a:lstStyle/>
          <a:p>
            <a:pPr algn="ctr"/>
            <a:r>
              <a:rPr lang="en-US" sz="5400" b="1" dirty="0">
                <a:latin typeface="Century Gothic"/>
              </a:rPr>
              <a:t>Application of One-Time Pad in Security of</a:t>
            </a:r>
            <a:endParaRPr lang="en-US" b="1" dirty="0">
              <a:latin typeface="Calibri"/>
              <a:cs typeface="Calibri"/>
            </a:endParaRPr>
          </a:p>
          <a:p>
            <a:pPr algn="ctr"/>
            <a:r>
              <a:rPr lang="en-US" sz="5400" b="1" dirty="0">
                <a:latin typeface="Century Gothic"/>
              </a:rPr>
              <a:t>Substation Automation Systems</a:t>
            </a:r>
            <a:endParaRPr lang="en-US" b="1" dirty="0">
              <a:cs typeface="Calibri"/>
            </a:endParaRPr>
          </a:p>
          <a:p>
            <a:pPr algn="ctr"/>
            <a:r>
              <a:rPr lang="en-US" sz="5000" b="1" dirty="0"/>
              <a:t>Kwasi Boakye-Boateng, Arash Habibi </a:t>
            </a:r>
            <a:r>
              <a:rPr lang="en-US" sz="5000" b="1" dirty="0" err="1"/>
              <a:t>Lashkari</a:t>
            </a:r>
            <a:r>
              <a:rPr lang="en-US" sz="5000" b="1" dirty="0"/>
              <a:t>, Ali A. </a:t>
            </a:r>
            <a:r>
              <a:rPr lang="en-US" sz="5000" b="1" dirty="0" err="1"/>
              <a:t>Ghorbani</a:t>
            </a:r>
            <a:endParaRPr lang="en-US" sz="5000" b="1" dirty="0"/>
          </a:p>
          <a:p>
            <a:pPr algn="ctr" defTabSz="3200339"/>
            <a:r>
              <a:rPr lang="en-US" sz="4000" b="1" i="1" dirty="0"/>
              <a:t>Canadian Institute for Cybersecurity (CIC), University of New Brunswick (UNB)</a:t>
            </a:r>
            <a:endParaRPr lang="en-US" sz="7200" dirty="0"/>
          </a:p>
        </p:txBody>
      </p:sp>
      <p:sp>
        <p:nvSpPr>
          <p:cNvPr id="54" name="Text Box 9"/>
          <p:cNvSpPr txBox="1">
            <a:spLocks noChangeArrowheads="1"/>
          </p:cNvSpPr>
          <p:nvPr/>
        </p:nvSpPr>
        <p:spPr bwMode="auto">
          <a:xfrm>
            <a:off x="233835" y="20540091"/>
            <a:ext cx="7031010" cy="47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lnSpc>
                <a:spcPts val="3163"/>
              </a:lnSpc>
              <a:spcAft>
                <a:spcPts val="538"/>
              </a:spcAft>
            </a:pPr>
            <a:r>
              <a:rPr lang="en-US" sz="3200" dirty="0">
                <a:solidFill>
                  <a:schemeClr val="tx1"/>
                </a:solidFill>
              </a:rPr>
              <a:t>.</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28923" y="526052"/>
            <a:ext cx="3593651" cy="3593651"/>
          </a:xfrm>
          <a:prstGeom prst="rect">
            <a:avLst/>
          </a:prstGeom>
        </p:spPr>
      </p:pic>
      <p:sp>
        <p:nvSpPr>
          <p:cNvPr id="30" name="AutoShape 4"/>
          <p:cNvSpPr>
            <a:spLocks noChangeArrowheads="1"/>
          </p:cNvSpPr>
          <p:nvPr/>
        </p:nvSpPr>
        <p:spPr bwMode="auto">
          <a:xfrm>
            <a:off x="18831688" y="8204845"/>
            <a:ext cx="12921647" cy="7181945"/>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35" name="Text Box 9"/>
          <p:cNvSpPr txBox="1">
            <a:spLocks noChangeArrowheads="1"/>
          </p:cNvSpPr>
          <p:nvPr/>
        </p:nvSpPr>
        <p:spPr bwMode="auto">
          <a:xfrm>
            <a:off x="386235" y="5562427"/>
            <a:ext cx="7031010" cy="47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lnSpc>
                <a:spcPts val="3163"/>
              </a:lnSpc>
              <a:spcAft>
                <a:spcPts val="538"/>
              </a:spcAft>
            </a:pPr>
            <a:endParaRPr lang="en-US" sz="3200" dirty="0">
              <a:solidFill>
                <a:schemeClr val="tx1"/>
              </a:solidFill>
            </a:endParaRPr>
          </a:p>
        </p:txBody>
      </p:sp>
      <p:grpSp>
        <p:nvGrpSpPr>
          <p:cNvPr id="11" name="Group 10"/>
          <p:cNvGrpSpPr/>
          <p:nvPr/>
        </p:nvGrpSpPr>
        <p:grpSpPr>
          <a:xfrm>
            <a:off x="145857" y="4426420"/>
            <a:ext cx="31581716" cy="3612604"/>
            <a:chOff x="145857" y="4345933"/>
            <a:chExt cx="31581716" cy="3840755"/>
          </a:xfrm>
        </p:grpSpPr>
        <p:grpSp>
          <p:nvGrpSpPr>
            <p:cNvPr id="44" name="Group 43"/>
            <p:cNvGrpSpPr/>
            <p:nvPr/>
          </p:nvGrpSpPr>
          <p:grpSpPr>
            <a:xfrm>
              <a:off x="145857" y="4345933"/>
              <a:ext cx="31581716" cy="3827512"/>
              <a:chOff x="7938691" y="4482307"/>
              <a:chExt cx="11809312" cy="6214073"/>
            </a:xfrm>
          </p:grpSpPr>
          <p:sp>
            <p:nvSpPr>
              <p:cNvPr id="45" name="AutoShape 4"/>
              <p:cNvSpPr>
                <a:spLocks noChangeArrowheads="1"/>
              </p:cNvSpPr>
              <p:nvPr/>
            </p:nvSpPr>
            <p:spPr bwMode="auto">
              <a:xfrm>
                <a:off x="7938691" y="4482307"/>
                <a:ext cx="11809312" cy="6214073"/>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46" name="Text Box 10"/>
              <p:cNvSpPr txBox="1">
                <a:spLocks noChangeArrowheads="1"/>
              </p:cNvSpPr>
              <p:nvPr/>
            </p:nvSpPr>
            <p:spPr bwMode="auto">
              <a:xfrm>
                <a:off x="12605032" y="5085046"/>
                <a:ext cx="2496044" cy="79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4800" b="1" dirty="0">
                    <a:solidFill>
                      <a:schemeClr val="tx1"/>
                    </a:solidFill>
                  </a:rPr>
                  <a:t>ABSTRACT</a:t>
                </a:r>
              </a:p>
            </p:txBody>
          </p:sp>
        </p:grpSp>
        <p:sp>
          <p:nvSpPr>
            <p:cNvPr id="47" name="Text Box 9"/>
            <p:cNvSpPr txBox="1">
              <a:spLocks noChangeArrowheads="1"/>
            </p:cNvSpPr>
            <p:nvPr/>
          </p:nvSpPr>
          <p:spPr bwMode="auto">
            <a:xfrm>
              <a:off x="508970" y="5177155"/>
              <a:ext cx="30845218" cy="3009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r>
                <a:rPr lang="en-US" sz="3000" dirty="0">
                  <a:solidFill>
                    <a:schemeClr val="tx1"/>
                  </a:solidFill>
                </a:rPr>
                <a:t>IEC 61850 is an international standard that is widely used in substation automation systems (SAS) in smart grids. It abstracts data and services making them independent of any underlying protocol. And for such protocols to be implemented in SAS, they must be well-mapped to IEC 61850 data objects and services. As beneficial as this standard is, security was not taken into account when the standard was designed. This made substations vulnerable to attacks such as (distributed) denial of service, man-in-the-middle; and spoofing attacks. There is existing research that have investigated the mitigation of these attacks using intrusion detection/prevention systems and firewalls which have shown promising results. Limited research into the encryption of the packets, that are communicated within the SAS, exist due to the major challenge of time overhead for critical messages, which require a maximum delay of 4ms. This research investigates the possibility of creating and implementing a One-Time Pad-based encryption protocol for IEC 61850. </a:t>
              </a:r>
              <a:endParaRPr lang="en-CA" sz="3000" dirty="0">
                <a:solidFill>
                  <a:schemeClr val="tx1"/>
                </a:solidFill>
              </a:endParaRPr>
            </a:p>
          </p:txBody>
        </p:sp>
      </p:grpSp>
      <p:sp>
        <p:nvSpPr>
          <p:cNvPr id="49" name="AutoShape 4"/>
          <p:cNvSpPr>
            <a:spLocks noChangeArrowheads="1"/>
          </p:cNvSpPr>
          <p:nvPr/>
        </p:nvSpPr>
        <p:spPr bwMode="auto">
          <a:xfrm>
            <a:off x="238878" y="8204846"/>
            <a:ext cx="18206762" cy="7181944"/>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dirty="0"/>
          </a:p>
        </p:txBody>
      </p:sp>
      <p:sp>
        <p:nvSpPr>
          <p:cNvPr id="53" name="AutoShape 4"/>
          <p:cNvSpPr>
            <a:spLocks noChangeArrowheads="1"/>
          </p:cNvSpPr>
          <p:nvPr/>
        </p:nvSpPr>
        <p:spPr bwMode="auto">
          <a:xfrm>
            <a:off x="16174772" y="25008833"/>
            <a:ext cx="15594986" cy="6764506"/>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marL="365760" indent="-115888">
              <a:lnSpc>
                <a:spcPct val="150000"/>
              </a:lnSpc>
              <a:buFont typeface="Arial" panose="020B0604020202020204" pitchFamily="34" charset="0"/>
              <a:buChar char="•"/>
            </a:pPr>
            <a:endParaRPr lang="en-US" sz="3600" dirty="0"/>
          </a:p>
        </p:txBody>
      </p:sp>
      <p:sp>
        <p:nvSpPr>
          <p:cNvPr id="4" name="TextBox 3"/>
          <p:cNvSpPr txBox="1"/>
          <p:nvPr/>
        </p:nvSpPr>
        <p:spPr>
          <a:xfrm>
            <a:off x="46449" y="2904076"/>
            <a:ext cx="4032448" cy="1107996"/>
          </a:xfrm>
          <a:prstGeom prst="rect">
            <a:avLst/>
          </a:prstGeom>
          <a:noFill/>
        </p:spPr>
        <p:txBody>
          <a:bodyPr wrap="square" rtlCol="0">
            <a:spAutoFit/>
          </a:bodyPr>
          <a:lstStyle/>
          <a:p>
            <a:pPr algn="ctr"/>
            <a:r>
              <a:rPr lang="en-US" sz="6600" b="1" dirty="0">
                <a:latin typeface="Times New Roman" panose="02020603050405020304" pitchFamily="18" charset="0"/>
                <a:cs typeface="Times New Roman" panose="02020603050405020304" pitchFamily="18" charset="0"/>
              </a:rPr>
              <a:t>CIC</a:t>
            </a:r>
            <a:endParaRPr lang="en-US" sz="4000" b="1" dirty="0">
              <a:latin typeface="Times New Roman" panose="02020603050405020304" pitchFamily="18" charset="0"/>
              <a:cs typeface="Times New Roman" panose="02020603050405020304" pitchFamily="18" charset="0"/>
            </a:endParaRPr>
          </a:p>
        </p:txBody>
      </p:sp>
      <p:graphicFrame>
        <p:nvGraphicFramePr>
          <p:cNvPr id="21" name="Table 20"/>
          <p:cNvGraphicFramePr>
            <a:graphicFrameLocks noGrp="1"/>
          </p:cNvGraphicFramePr>
          <p:nvPr>
            <p:extLst>
              <p:ext uri="{D42A27DB-BD31-4B8C-83A1-F6EECF244321}">
                <p14:modId xmlns:p14="http://schemas.microsoft.com/office/powerpoint/2010/main" val="139024402"/>
              </p:ext>
            </p:extLst>
          </p:nvPr>
        </p:nvGraphicFramePr>
        <p:xfrm>
          <a:off x="19441946" y="9192842"/>
          <a:ext cx="11231269" cy="3579172"/>
        </p:xfrm>
        <a:graphic>
          <a:graphicData uri="http://schemas.openxmlformats.org/drawingml/2006/table">
            <a:tbl>
              <a:tblPr firstRow="1" bandRow="1">
                <a:tableStyleId>{5940675A-B579-460E-94D1-54222C63F5DA}</a:tableStyleId>
              </a:tblPr>
              <a:tblGrid>
                <a:gridCol w="2344110">
                  <a:extLst>
                    <a:ext uri="{9D8B030D-6E8A-4147-A177-3AD203B41FA5}">
                      <a16:colId xmlns:a16="http://schemas.microsoft.com/office/drawing/2014/main" val="20000"/>
                    </a:ext>
                  </a:extLst>
                </a:gridCol>
                <a:gridCol w="2496343">
                  <a:extLst>
                    <a:ext uri="{9D8B030D-6E8A-4147-A177-3AD203B41FA5}">
                      <a16:colId xmlns:a16="http://schemas.microsoft.com/office/drawing/2014/main" val="20001"/>
                    </a:ext>
                  </a:extLst>
                </a:gridCol>
                <a:gridCol w="1760855">
                  <a:extLst>
                    <a:ext uri="{9D8B030D-6E8A-4147-A177-3AD203B41FA5}">
                      <a16:colId xmlns:a16="http://schemas.microsoft.com/office/drawing/2014/main" val="20002"/>
                    </a:ext>
                  </a:extLst>
                </a:gridCol>
                <a:gridCol w="4629961">
                  <a:extLst>
                    <a:ext uri="{9D8B030D-6E8A-4147-A177-3AD203B41FA5}">
                      <a16:colId xmlns:a16="http://schemas.microsoft.com/office/drawing/2014/main" val="20003"/>
                    </a:ext>
                  </a:extLst>
                </a:gridCol>
              </a:tblGrid>
              <a:tr h="466991">
                <a:tc>
                  <a:txBody>
                    <a:bodyPr/>
                    <a:lstStyle/>
                    <a:p>
                      <a:pPr algn="ctr"/>
                      <a:r>
                        <a:rPr lang="en-US" sz="2800" b="1" dirty="0"/>
                        <a:t>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t>Protocol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t>Values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t>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40091">
                <a:tc>
                  <a:txBody>
                    <a:bodyPr/>
                    <a:lstStyle/>
                    <a:p>
                      <a:r>
                        <a:rPr lang="en-US" sz="2800" dirty="0"/>
                        <a:t>Zhang et 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t>CLPKC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800" dirty="0"/>
                        <a:t>≈ 1.409ms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t>Theoretical and difficult to be replicated practically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76041">
                <a:tc>
                  <a:txBody>
                    <a:bodyPr/>
                    <a:lstStyle/>
                    <a:p>
                      <a:r>
                        <a:rPr lang="en-US" sz="2800" dirty="0" err="1"/>
                        <a:t>Premnath</a:t>
                      </a:r>
                      <a:r>
                        <a:rPr lang="en-US" sz="2800" dirty="0"/>
                        <a:t> et 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t>NTRU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800" dirty="0"/>
                        <a:t>&gt; 15ms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t>High latency, even though implemented on Raspberry Pi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41273">
                <a:tc>
                  <a:txBody>
                    <a:bodyPr/>
                    <a:lstStyle/>
                    <a:p>
                      <a:r>
                        <a:rPr lang="en-US" sz="2800" dirty="0"/>
                        <a:t>Wang et. 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t>Mixed RSA and 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800" dirty="0"/>
                        <a:t>&lt; 2ms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800" dirty="0"/>
                        <a:t>Requires high computing 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TextBox 5"/>
          <p:cNvSpPr txBox="1"/>
          <p:nvPr/>
        </p:nvSpPr>
        <p:spPr>
          <a:xfrm>
            <a:off x="20880127" y="8355774"/>
            <a:ext cx="8352928" cy="769441"/>
          </a:xfrm>
          <a:prstGeom prst="rect">
            <a:avLst/>
          </a:prstGeom>
          <a:noFill/>
        </p:spPr>
        <p:txBody>
          <a:bodyPr wrap="square" rtlCol="0">
            <a:spAutoFit/>
          </a:bodyPr>
          <a:lstStyle/>
          <a:p>
            <a:pPr algn="ctr"/>
            <a:r>
              <a:rPr lang="en-US" sz="4400" b="1" dirty="0">
                <a:latin typeface="Arial" charset="0"/>
                <a:ea typeface="ＭＳ Ｐゴシック" charset="-128"/>
              </a:rPr>
              <a:t>Previous Research</a:t>
            </a:r>
          </a:p>
        </p:txBody>
      </p:sp>
      <p:sp>
        <p:nvSpPr>
          <p:cNvPr id="26" name="TextBox 25"/>
          <p:cNvSpPr txBox="1"/>
          <p:nvPr/>
        </p:nvSpPr>
        <p:spPr>
          <a:xfrm>
            <a:off x="1891507" y="8266920"/>
            <a:ext cx="13484821" cy="769441"/>
          </a:xfrm>
          <a:prstGeom prst="rect">
            <a:avLst/>
          </a:prstGeom>
          <a:noFill/>
        </p:spPr>
        <p:txBody>
          <a:bodyPr wrap="square" rtlCol="0">
            <a:spAutoFit/>
          </a:bodyPr>
          <a:lstStyle/>
          <a:p>
            <a:pPr algn="ctr"/>
            <a:r>
              <a:rPr lang="en-US" sz="4400" b="1" dirty="0">
                <a:latin typeface="Arial" charset="0"/>
                <a:ea typeface="ＭＳ Ｐゴシック" charset="-128"/>
              </a:rPr>
              <a:t>Problem</a:t>
            </a:r>
          </a:p>
        </p:txBody>
      </p:sp>
      <p:sp>
        <p:nvSpPr>
          <p:cNvPr id="32" name="AutoShape 4"/>
          <p:cNvSpPr>
            <a:spLocks noChangeArrowheads="1"/>
          </p:cNvSpPr>
          <p:nvPr/>
        </p:nvSpPr>
        <p:spPr bwMode="auto">
          <a:xfrm>
            <a:off x="201620" y="25008833"/>
            <a:ext cx="15557581" cy="6764505"/>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8453" y="766810"/>
            <a:ext cx="1819275" cy="2295525"/>
          </a:xfrm>
          <a:prstGeom prst="rect">
            <a:avLst/>
          </a:prstGeom>
        </p:spPr>
      </p:pic>
      <p:sp>
        <p:nvSpPr>
          <p:cNvPr id="31" name="TextBox 30"/>
          <p:cNvSpPr txBox="1"/>
          <p:nvPr/>
        </p:nvSpPr>
        <p:spPr>
          <a:xfrm>
            <a:off x="19318593" y="25301204"/>
            <a:ext cx="8710330" cy="769441"/>
          </a:xfrm>
          <a:prstGeom prst="rect">
            <a:avLst/>
          </a:prstGeom>
          <a:noFill/>
        </p:spPr>
        <p:txBody>
          <a:bodyPr wrap="square" rtlCol="0">
            <a:spAutoFit/>
          </a:bodyPr>
          <a:lstStyle/>
          <a:p>
            <a:pPr algn="ctr"/>
            <a:r>
              <a:rPr lang="en-US" sz="4400" b="1" dirty="0">
                <a:latin typeface="Arial" charset="0"/>
                <a:ea typeface="ＭＳ Ｐゴシック" charset="-128"/>
              </a:rPr>
              <a:t>Conclusion and Future Works:</a:t>
            </a:r>
          </a:p>
        </p:txBody>
      </p:sp>
      <p:sp>
        <p:nvSpPr>
          <p:cNvPr id="39" name="TextBox 38"/>
          <p:cNvSpPr txBox="1"/>
          <p:nvPr/>
        </p:nvSpPr>
        <p:spPr>
          <a:xfrm>
            <a:off x="493782" y="25301715"/>
            <a:ext cx="3744416" cy="793335"/>
          </a:xfrm>
          <a:prstGeom prst="rect">
            <a:avLst/>
          </a:prstGeom>
          <a:noFill/>
        </p:spPr>
        <p:txBody>
          <a:bodyPr wrap="square" rtlCol="0">
            <a:spAutoFit/>
          </a:bodyPr>
          <a:lstStyle/>
          <a:p>
            <a:pPr algn="ctr"/>
            <a:r>
              <a:rPr lang="en-US" sz="4400" b="1" dirty="0">
                <a:latin typeface="Arial" charset="0"/>
                <a:ea typeface="ＭＳ Ｐゴシック" charset="-128"/>
              </a:rPr>
              <a:t>Results:</a:t>
            </a:r>
          </a:p>
        </p:txBody>
      </p:sp>
      <p:sp>
        <p:nvSpPr>
          <p:cNvPr id="5" name="Rectangle 4"/>
          <p:cNvSpPr/>
          <p:nvPr/>
        </p:nvSpPr>
        <p:spPr>
          <a:xfrm>
            <a:off x="13818572" y="16061854"/>
            <a:ext cx="5234125" cy="769441"/>
          </a:xfrm>
          <a:prstGeom prst="rect">
            <a:avLst/>
          </a:prstGeom>
        </p:spPr>
        <p:txBody>
          <a:bodyPr wrap="none">
            <a:spAutoFit/>
          </a:bodyPr>
          <a:lstStyle/>
          <a:p>
            <a:pPr algn="ctr"/>
            <a:r>
              <a:rPr lang="en-US" sz="4400" b="1" dirty="0">
                <a:latin typeface="Arial" charset="0"/>
                <a:ea typeface="ＭＳ Ｐゴシック" charset="-128"/>
              </a:rPr>
              <a:t>Proposed Protocol</a:t>
            </a:r>
          </a:p>
        </p:txBody>
      </p:sp>
      <p:sp>
        <p:nvSpPr>
          <p:cNvPr id="7" name="Rectangle 6"/>
          <p:cNvSpPr/>
          <p:nvPr/>
        </p:nvSpPr>
        <p:spPr>
          <a:xfrm>
            <a:off x="16469234" y="26311559"/>
            <a:ext cx="15058276" cy="4524315"/>
          </a:xfrm>
          <a:prstGeom prst="rect">
            <a:avLst/>
          </a:prstGeom>
        </p:spPr>
        <p:txBody>
          <a:bodyPr wrap="square">
            <a:spAutoFit/>
          </a:bodyPr>
          <a:lstStyle/>
          <a:p>
            <a:pPr marL="347663" lvl="1" indent="-115888">
              <a:buFont typeface="Arial" panose="020B0604020202020204" pitchFamily="34" charset="0"/>
              <a:buChar char="•"/>
            </a:pPr>
            <a:r>
              <a:rPr lang="en-US" sz="3600" dirty="0"/>
              <a:t>Encryption of GOOSE packets possible with OTP</a:t>
            </a:r>
          </a:p>
          <a:p>
            <a:pPr marL="347663" lvl="1" indent="-115888">
              <a:buFont typeface="Arial" panose="020B0604020202020204" pitchFamily="34" charset="0"/>
              <a:buChar char="•"/>
            </a:pPr>
            <a:r>
              <a:rPr lang="en-US" sz="3600" dirty="0"/>
              <a:t>Already captured GOOSE packets in </a:t>
            </a:r>
            <a:r>
              <a:rPr lang="en-US" sz="3600" dirty="0" err="1"/>
              <a:t>pcap</a:t>
            </a:r>
            <a:r>
              <a:rPr lang="en-US" sz="3600" dirty="0"/>
              <a:t> file were encrypted using Python script. This is due to lack of access to actual devices to implement algorithm</a:t>
            </a:r>
          </a:p>
          <a:p>
            <a:pPr marL="347663" lvl="1" indent="-115888">
              <a:buFont typeface="Arial" panose="020B0604020202020204" pitchFamily="34" charset="0"/>
              <a:buChar char="•"/>
            </a:pPr>
            <a:r>
              <a:rPr lang="en-US" sz="3600" dirty="0"/>
              <a:t>High latency because packets need to be converted to integer values before XOR is possible.</a:t>
            </a:r>
          </a:p>
          <a:p>
            <a:pPr marL="347663" lvl="1" indent="-115888">
              <a:buFont typeface="Arial" panose="020B0604020202020204" pitchFamily="34" charset="0"/>
              <a:buChar char="•"/>
            </a:pPr>
            <a:r>
              <a:rPr lang="en-US" sz="3600" dirty="0"/>
              <a:t>Latency will be far less if implemented on the device because of ‘raw’ nature of the packets</a:t>
            </a:r>
          </a:p>
          <a:p>
            <a:pPr marL="347663" lvl="1" indent="-115888">
              <a:buFont typeface="Arial" panose="020B0604020202020204" pitchFamily="34" charset="0"/>
              <a:buChar char="•"/>
            </a:pPr>
            <a:r>
              <a:rPr lang="en-US" sz="3600" dirty="0"/>
              <a:t>Future work will be to emulate a device and substation network to test</a:t>
            </a:r>
          </a:p>
        </p:txBody>
      </p:sp>
      <p:pic>
        <p:nvPicPr>
          <p:cNvPr id="14" name="Picture 13">
            <a:extLst>
              <a:ext uri="{FF2B5EF4-FFF2-40B4-BE49-F238E27FC236}">
                <a16:creationId xmlns:a16="http://schemas.microsoft.com/office/drawing/2014/main" id="{92831ADE-299A-4B0D-8945-61AC60511E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40388" y="16920606"/>
            <a:ext cx="9360000" cy="7538331"/>
          </a:xfrm>
          <a:prstGeom prst="rect">
            <a:avLst/>
          </a:prstGeom>
        </p:spPr>
      </p:pic>
      <p:pic>
        <p:nvPicPr>
          <p:cNvPr id="16" name="Picture 15">
            <a:extLst>
              <a:ext uri="{FF2B5EF4-FFF2-40B4-BE49-F238E27FC236}">
                <a16:creationId xmlns:a16="http://schemas.microsoft.com/office/drawing/2014/main" id="{9CF199D6-980B-4442-B5D9-E48955B719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79201" y="17166261"/>
            <a:ext cx="9360000" cy="7047020"/>
          </a:xfrm>
          <a:prstGeom prst="rect">
            <a:avLst/>
          </a:prstGeom>
        </p:spPr>
      </p:pic>
      <p:pic>
        <p:nvPicPr>
          <p:cNvPr id="18" name="Picture 17">
            <a:extLst>
              <a:ext uri="{FF2B5EF4-FFF2-40B4-BE49-F238E27FC236}">
                <a16:creationId xmlns:a16="http://schemas.microsoft.com/office/drawing/2014/main" id="{112E515A-F430-4D34-91E8-E0AB7A65AC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8970" y="17057954"/>
            <a:ext cx="9360000" cy="7263636"/>
          </a:xfrm>
          <a:prstGeom prst="rect">
            <a:avLst/>
          </a:prstGeom>
        </p:spPr>
      </p:pic>
      <p:sp>
        <p:nvSpPr>
          <p:cNvPr id="42" name="Rectangle 41">
            <a:extLst>
              <a:ext uri="{FF2B5EF4-FFF2-40B4-BE49-F238E27FC236}">
                <a16:creationId xmlns:a16="http://schemas.microsoft.com/office/drawing/2014/main" id="{7AF85491-944D-4DD5-82EF-BC1ADD060134}"/>
              </a:ext>
            </a:extLst>
          </p:cNvPr>
          <p:cNvSpPr/>
          <p:nvPr/>
        </p:nvSpPr>
        <p:spPr>
          <a:xfrm>
            <a:off x="556591" y="8970835"/>
            <a:ext cx="17607768" cy="2062103"/>
          </a:xfrm>
          <a:prstGeom prst="rect">
            <a:avLst/>
          </a:prstGeom>
        </p:spPr>
        <p:txBody>
          <a:bodyPr wrap="square">
            <a:spAutoFit/>
          </a:bodyPr>
          <a:lstStyle/>
          <a:p>
            <a:pPr marL="347663" lvl="1" indent="-115888">
              <a:buFont typeface="Arial" panose="020B0604020202020204" pitchFamily="34" charset="0"/>
              <a:buChar char="•"/>
            </a:pPr>
            <a:r>
              <a:rPr lang="en-US" sz="3200" dirty="0"/>
              <a:t> Early days of IEC 61850, no security recommendations for GOOSE protocol because of implementation in an isolated and confined network with a substation.</a:t>
            </a:r>
          </a:p>
          <a:p>
            <a:pPr marL="347663" lvl="1" indent="-115888">
              <a:buFont typeface="Arial" panose="020B0604020202020204" pitchFamily="34" charset="0"/>
              <a:buChar char="•"/>
            </a:pPr>
            <a:r>
              <a:rPr lang="en-US" sz="3200" dirty="0"/>
              <a:t>IEC 62531 introduced to provide security recommendations for protocols including GOOSE</a:t>
            </a:r>
          </a:p>
          <a:p>
            <a:pPr marL="347663" lvl="1" indent="-115888">
              <a:buFont typeface="Arial" panose="020B0604020202020204" pitchFamily="34" charset="0"/>
              <a:buChar char="•"/>
            </a:pPr>
            <a:r>
              <a:rPr lang="en-US" sz="3200" dirty="0"/>
              <a:t>However GOOSE is not secure because of latency should be ≤ 4ms</a:t>
            </a:r>
          </a:p>
        </p:txBody>
      </p:sp>
      <p:pic>
        <p:nvPicPr>
          <p:cNvPr id="20" name="Picture 19">
            <a:extLst>
              <a:ext uri="{FF2B5EF4-FFF2-40B4-BE49-F238E27FC236}">
                <a16:creationId xmlns:a16="http://schemas.microsoft.com/office/drawing/2014/main" id="{3600DA6B-10E8-4D92-B554-22350AC9AAE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495235" y="11330764"/>
            <a:ext cx="4714875" cy="1724025"/>
          </a:xfrm>
          <a:prstGeom prst="rect">
            <a:avLst/>
          </a:prstGeom>
        </p:spPr>
      </p:pic>
      <p:pic>
        <p:nvPicPr>
          <p:cNvPr id="23" name="Picture 22">
            <a:extLst>
              <a:ext uri="{FF2B5EF4-FFF2-40B4-BE49-F238E27FC236}">
                <a16:creationId xmlns:a16="http://schemas.microsoft.com/office/drawing/2014/main" id="{B80B6BF2-E631-483D-88E5-23E2DCCBBFA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74639" y="11218303"/>
            <a:ext cx="6374324" cy="3024975"/>
          </a:xfrm>
          <a:prstGeom prst="rect">
            <a:avLst/>
          </a:prstGeom>
        </p:spPr>
      </p:pic>
      <p:pic>
        <p:nvPicPr>
          <p:cNvPr id="24" name="Picture 23">
            <a:extLst>
              <a:ext uri="{FF2B5EF4-FFF2-40B4-BE49-F238E27FC236}">
                <a16:creationId xmlns:a16="http://schemas.microsoft.com/office/drawing/2014/main" id="{80D6C746-5390-491F-B986-67DD53A0192C}"/>
              </a:ext>
            </a:extLst>
          </p:cNvPr>
          <p:cNvPicPr>
            <a:picLocks noChangeAspect="1"/>
          </p:cNvPicPr>
          <p:nvPr/>
        </p:nvPicPr>
        <p:blipFill>
          <a:blip r:embed="rId10"/>
          <a:stretch>
            <a:fillRect/>
          </a:stretch>
        </p:blipFill>
        <p:spPr>
          <a:xfrm>
            <a:off x="556591" y="11211680"/>
            <a:ext cx="5987361" cy="3024975"/>
          </a:xfrm>
          <a:prstGeom prst="rect">
            <a:avLst/>
          </a:prstGeom>
        </p:spPr>
      </p:pic>
      <p:sp>
        <p:nvSpPr>
          <p:cNvPr id="25" name="TextBox 24">
            <a:extLst>
              <a:ext uri="{FF2B5EF4-FFF2-40B4-BE49-F238E27FC236}">
                <a16:creationId xmlns:a16="http://schemas.microsoft.com/office/drawing/2014/main" id="{3945C067-94F5-4334-AE81-2261D9B3AF91}"/>
              </a:ext>
            </a:extLst>
          </p:cNvPr>
          <p:cNvSpPr txBox="1"/>
          <p:nvPr/>
        </p:nvSpPr>
        <p:spPr>
          <a:xfrm>
            <a:off x="1177907" y="14207406"/>
            <a:ext cx="4392490" cy="830997"/>
          </a:xfrm>
          <a:prstGeom prst="rect">
            <a:avLst/>
          </a:prstGeom>
          <a:noFill/>
        </p:spPr>
        <p:txBody>
          <a:bodyPr wrap="square" rtlCol="0">
            <a:spAutoFit/>
          </a:bodyPr>
          <a:lstStyle/>
          <a:p>
            <a:pPr algn="ctr"/>
            <a:r>
              <a:rPr lang="en-CA" sz="2400" dirty="0"/>
              <a:t>IEC 61850 Performance requirements</a:t>
            </a:r>
          </a:p>
        </p:txBody>
      </p:sp>
      <p:sp>
        <p:nvSpPr>
          <p:cNvPr id="50" name="TextBox 49">
            <a:extLst>
              <a:ext uri="{FF2B5EF4-FFF2-40B4-BE49-F238E27FC236}">
                <a16:creationId xmlns:a16="http://schemas.microsoft.com/office/drawing/2014/main" id="{6E1A77F2-112C-4144-B63F-A610167283CB}"/>
              </a:ext>
            </a:extLst>
          </p:cNvPr>
          <p:cNvSpPr txBox="1"/>
          <p:nvPr/>
        </p:nvSpPr>
        <p:spPr>
          <a:xfrm>
            <a:off x="8299259" y="14314419"/>
            <a:ext cx="4392490" cy="461665"/>
          </a:xfrm>
          <a:prstGeom prst="rect">
            <a:avLst/>
          </a:prstGeom>
          <a:noFill/>
        </p:spPr>
        <p:txBody>
          <a:bodyPr wrap="square" rtlCol="0">
            <a:spAutoFit/>
          </a:bodyPr>
          <a:lstStyle/>
          <a:p>
            <a:pPr algn="ctr"/>
            <a:r>
              <a:rPr lang="en-CA" sz="2400" dirty="0"/>
              <a:t>IEC 61850 OSI Architecture</a:t>
            </a:r>
          </a:p>
        </p:txBody>
      </p:sp>
      <p:sp>
        <p:nvSpPr>
          <p:cNvPr id="51" name="TextBox 50">
            <a:extLst>
              <a:ext uri="{FF2B5EF4-FFF2-40B4-BE49-F238E27FC236}">
                <a16:creationId xmlns:a16="http://schemas.microsoft.com/office/drawing/2014/main" id="{2D438371-9300-4682-A2E9-57390C40FB15}"/>
              </a:ext>
            </a:extLst>
          </p:cNvPr>
          <p:cNvSpPr txBox="1"/>
          <p:nvPr/>
        </p:nvSpPr>
        <p:spPr>
          <a:xfrm>
            <a:off x="13771869" y="13234299"/>
            <a:ext cx="4392490" cy="461665"/>
          </a:xfrm>
          <a:prstGeom prst="rect">
            <a:avLst/>
          </a:prstGeom>
          <a:noFill/>
        </p:spPr>
        <p:txBody>
          <a:bodyPr wrap="square" rtlCol="0">
            <a:spAutoFit/>
          </a:bodyPr>
          <a:lstStyle/>
          <a:p>
            <a:pPr algn="ctr"/>
            <a:r>
              <a:rPr lang="en-CA" sz="2400" dirty="0"/>
              <a:t>GOOSE Packet Structure</a:t>
            </a:r>
          </a:p>
        </p:txBody>
      </p:sp>
      <p:pic>
        <p:nvPicPr>
          <p:cNvPr id="41" name="Picture 40">
            <a:extLst>
              <a:ext uri="{FF2B5EF4-FFF2-40B4-BE49-F238E27FC236}">
                <a16:creationId xmlns:a16="http://schemas.microsoft.com/office/drawing/2014/main" id="{C3BE5AA0-8520-4376-8295-7798289EEBA3}"/>
              </a:ext>
            </a:extLst>
          </p:cNvPr>
          <p:cNvPicPr>
            <a:picLocks noChangeAspect="1"/>
          </p:cNvPicPr>
          <p:nvPr/>
        </p:nvPicPr>
        <p:blipFill rotWithShape="1">
          <a:blip r:embed="rId11">
            <a:extLst>
              <a:ext uri="{28A0092B-C50C-407E-A947-70E740481C1C}">
                <a14:useLocalDpi xmlns:a14="http://schemas.microsoft.com/office/drawing/2010/main" val="0"/>
              </a:ext>
            </a:extLst>
          </a:blip>
          <a:srcRect t="53671" r="39284"/>
          <a:stretch/>
        </p:blipFill>
        <p:spPr>
          <a:xfrm>
            <a:off x="1175776" y="28117464"/>
            <a:ext cx="6519334" cy="2796864"/>
          </a:xfrm>
          <a:prstGeom prst="rect">
            <a:avLst/>
          </a:prstGeom>
        </p:spPr>
      </p:pic>
      <p:pic>
        <p:nvPicPr>
          <p:cNvPr id="52" name="Picture 51">
            <a:extLst>
              <a:ext uri="{FF2B5EF4-FFF2-40B4-BE49-F238E27FC236}">
                <a16:creationId xmlns:a16="http://schemas.microsoft.com/office/drawing/2014/main" id="{F69142C4-8851-4C9C-A830-CFC0D2EE4FEC}"/>
              </a:ext>
            </a:extLst>
          </p:cNvPr>
          <p:cNvPicPr>
            <a:picLocks noChangeAspect="1"/>
          </p:cNvPicPr>
          <p:nvPr/>
        </p:nvPicPr>
        <p:blipFill rotWithShape="1">
          <a:blip r:embed="rId12">
            <a:extLst>
              <a:ext uri="{28A0092B-C50C-407E-A947-70E740481C1C}">
                <a14:useLocalDpi xmlns:a14="http://schemas.microsoft.com/office/drawing/2010/main" val="0"/>
              </a:ext>
            </a:extLst>
          </a:blip>
          <a:srcRect t="20877" r="47257" b="67040"/>
          <a:stretch/>
        </p:blipFill>
        <p:spPr>
          <a:xfrm>
            <a:off x="8385338" y="26502647"/>
            <a:ext cx="6862417" cy="883919"/>
          </a:xfrm>
          <a:prstGeom prst="rect">
            <a:avLst/>
          </a:prstGeom>
        </p:spPr>
      </p:pic>
      <p:pic>
        <p:nvPicPr>
          <p:cNvPr id="55" name="Picture 54">
            <a:extLst>
              <a:ext uri="{FF2B5EF4-FFF2-40B4-BE49-F238E27FC236}">
                <a16:creationId xmlns:a16="http://schemas.microsoft.com/office/drawing/2014/main" id="{DB7124D2-FF1E-4847-AB74-EC3CCFBB5CFE}"/>
              </a:ext>
            </a:extLst>
          </p:cNvPr>
          <p:cNvPicPr>
            <a:picLocks noChangeAspect="1"/>
          </p:cNvPicPr>
          <p:nvPr/>
        </p:nvPicPr>
        <p:blipFill rotWithShape="1">
          <a:blip r:embed="rId12">
            <a:extLst>
              <a:ext uri="{28A0092B-C50C-407E-A947-70E740481C1C}">
                <a14:useLocalDpi xmlns:a14="http://schemas.microsoft.com/office/drawing/2010/main" val="0"/>
              </a:ext>
            </a:extLst>
          </a:blip>
          <a:srcRect l="254" t="52352" r="39030" b="1227"/>
          <a:stretch/>
        </p:blipFill>
        <p:spPr>
          <a:xfrm>
            <a:off x="8305421" y="28425489"/>
            <a:ext cx="6847834" cy="2943627"/>
          </a:xfrm>
          <a:prstGeom prst="rect">
            <a:avLst/>
          </a:prstGeom>
        </p:spPr>
      </p:pic>
      <p:sp>
        <p:nvSpPr>
          <p:cNvPr id="56" name="TextBox 55">
            <a:extLst>
              <a:ext uri="{FF2B5EF4-FFF2-40B4-BE49-F238E27FC236}">
                <a16:creationId xmlns:a16="http://schemas.microsoft.com/office/drawing/2014/main" id="{7B5AC139-D575-4488-9BF9-793299483B70}"/>
              </a:ext>
            </a:extLst>
          </p:cNvPr>
          <p:cNvSpPr txBox="1"/>
          <p:nvPr/>
        </p:nvSpPr>
        <p:spPr>
          <a:xfrm>
            <a:off x="602504" y="26217886"/>
            <a:ext cx="7271388" cy="1569660"/>
          </a:xfrm>
          <a:prstGeom prst="rect">
            <a:avLst/>
          </a:prstGeom>
          <a:noFill/>
        </p:spPr>
        <p:txBody>
          <a:bodyPr wrap="square" rtlCol="0">
            <a:spAutoFit/>
          </a:bodyPr>
          <a:lstStyle/>
          <a:p>
            <a:pPr algn="ctr"/>
            <a:r>
              <a:rPr lang="en-CA" sz="3200" b="1" dirty="0"/>
              <a:t>Latency (Implemented in Python)</a:t>
            </a:r>
          </a:p>
          <a:p>
            <a:r>
              <a:rPr lang="en-CA" sz="3200" dirty="0"/>
              <a:t>Encryption/Decryption with RNG ≈ 5ms</a:t>
            </a:r>
          </a:p>
          <a:p>
            <a:r>
              <a:rPr lang="en-CA" sz="3200" dirty="0"/>
              <a:t>Encryption/Decryption without RNG ≈ 4ms</a:t>
            </a:r>
          </a:p>
        </p:txBody>
      </p:sp>
      <p:sp>
        <p:nvSpPr>
          <p:cNvPr id="57" name="TextBox 56">
            <a:extLst>
              <a:ext uri="{FF2B5EF4-FFF2-40B4-BE49-F238E27FC236}">
                <a16:creationId xmlns:a16="http://schemas.microsoft.com/office/drawing/2014/main" id="{5998A190-7715-46FE-9FD6-79C14D68AAEA}"/>
              </a:ext>
            </a:extLst>
          </p:cNvPr>
          <p:cNvSpPr txBox="1"/>
          <p:nvPr/>
        </p:nvSpPr>
        <p:spPr>
          <a:xfrm>
            <a:off x="9184199" y="27629937"/>
            <a:ext cx="5717896" cy="369332"/>
          </a:xfrm>
          <a:prstGeom prst="rect">
            <a:avLst/>
          </a:prstGeom>
          <a:noFill/>
        </p:spPr>
        <p:txBody>
          <a:bodyPr wrap="square" rtlCol="0">
            <a:spAutoFit/>
          </a:bodyPr>
          <a:lstStyle/>
          <a:p>
            <a:pPr algn="ctr"/>
            <a:r>
              <a:rPr lang="en-CA" sz="1800" dirty="0"/>
              <a:t>Wireshark Display of Encrypted and Normal Goose Packets</a:t>
            </a:r>
          </a:p>
        </p:txBody>
      </p:sp>
      <p:sp>
        <p:nvSpPr>
          <p:cNvPr id="58" name="TextBox 57">
            <a:extLst>
              <a:ext uri="{FF2B5EF4-FFF2-40B4-BE49-F238E27FC236}">
                <a16:creationId xmlns:a16="http://schemas.microsoft.com/office/drawing/2014/main" id="{60EC62B0-5016-4A9A-B111-FEA227434899}"/>
              </a:ext>
            </a:extLst>
          </p:cNvPr>
          <p:cNvSpPr txBox="1"/>
          <p:nvPr/>
        </p:nvSpPr>
        <p:spPr>
          <a:xfrm>
            <a:off x="8870390" y="30693219"/>
            <a:ext cx="5717896" cy="369332"/>
          </a:xfrm>
          <a:prstGeom prst="rect">
            <a:avLst/>
          </a:prstGeom>
          <a:noFill/>
        </p:spPr>
        <p:txBody>
          <a:bodyPr wrap="square" rtlCol="0">
            <a:spAutoFit/>
          </a:bodyPr>
          <a:lstStyle/>
          <a:p>
            <a:pPr algn="ctr"/>
            <a:r>
              <a:rPr lang="en-CA" sz="1800" dirty="0"/>
              <a:t>Packet Details Encrypted Goose Packets</a:t>
            </a:r>
          </a:p>
        </p:txBody>
      </p:sp>
      <p:sp>
        <p:nvSpPr>
          <p:cNvPr id="59" name="TextBox 58">
            <a:extLst>
              <a:ext uri="{FF2B5EF4-FFF2-40B4-BE49-F238E27FC236}">
                <a16:creationId xmlns:a16="http://schemas.microsoft.com/office/drawing/2014/main" id="{799860FB-83AA-46AE-A5F9-D7E2600DF44E}"/>
              </a:ext>
            </a:extLst>
          </p:cNvPr>
          <p:cNvSpPr txBox="1"/>
          <p:nvPr/>
        </p:nvSpPr>
        <p:spPr>
          <a:xfrm>
            <a:off x="1358979" y="31143231"/>
            <a:ext cx="5717896" cy="369332"/>
          </a:xfrm>
          <a:prstGeom prst="rect">
            <a:avLst/>
          </a:prstGeom>
          <a:noFill/>
        </p:spPr>
        <p:txBody>
          <a:bodyPr wrap="square" rtlCol="0">
            <a:spAutoFit/>
          </a:bodyPr>
          <a:lstStyle/>
          <a:p>
            <a:pPr algn="ctr"/>
            <a:r>
              <a:rPr lang="en-CA" sz="1800" dirty="0"/>
              <a:t>Packet Details of Normal Goose Packets</a:t>
            </a:r>
          </a:p>
        </p:txBody>
      </p:sp>
      <p:sp>
        <p:nvSpPr>
          <p:cNvPr id="60" name="TextBox 59">
            <a:extLst>
              <a:ext uri="{FF2B5EF4-FFF2-40B4-BE49-F238E27FC236}">
                <a16:creationId xmlns:a16="http://schemas.microsoft.com/office/drawing/2014/main" id="{03557717-6861-41AD-B791-23B5811BA89D}"/>
              </a:ext>
            </a:extLst>
          </p:cNvPr>
          <p:cNvSpPr txBox="1"/>
          <p:nvPr/>
        </p:nvSpPr>
        <p:spPr>
          <a:xfrm>
            <a:off x="21032527" y="12933980"/>
            <a:ext cx="8352928" cy="769441"/>
          </a:xfrm>
          <a:prstGeom prst="rect">
            <a:avLst/>
          </a:prstGeom>
          <a:noFill/>
        </p:spPr>
        <p:txBody>
          <a:bodyPr wrap="square" rtlCol="0">
            <a:spAutoFit/>
          </a:bodyPr>
          <a:lstStyle/>
          <a:p>
            <a:pPr algn="ctr"/>
            <a:r>
              <a:rPr lang="en-US" sz="4400" b="1" dirty="0">
                <a:latin typeface="Arial" charset="0"/>
                <a:ea typeface="ＭＳ Ｐゴシック" charset="-128"/>
              </a:rPr>
              <a:t>Motivation</a:t>
            </a:r>
          </a:p>
        </p:txBody>
      </p:sp>
      <p:sp>
        <p:nvSpPr>
          <p:cNvPr id="61" name="Rectangle 60">
            <a:extLst>
              <a:ext uri="{FF2B5EF4-FFF2-40B4-BE49-F238E27FC236}">
                <a16:creationId xmlns:a16="http://schemas.microsoft.com/office/drawing/2014/main" id="{C8B2AF09-E657-4699-B71E-B6DDDFF08C43}"/>
              </a:ext>
            </a:extLst>
          </p:cNvPr>
          <p:cNvSpPr/>
          <p:nvPr/>
        </p:nvSpPr>
        <p:spPr>
          <a:xfrm>
            <a:off x="19295950" y="13586890"/>
            <a:ext cx="11959200" cy="1555905"/>
          </a:xfrm>
          <a:prstGeom prst="rect">
            <a:avLst/>
          </a:prstGeom>
        </p:spPr>
        <p:txBody>
          <a:bodyPr wrap="square">
            <a:spAutoFit/>
          </a:bodyPr>
          <a:lstStyle/>
          <a:p>
            <a:pPr marL="347663" lvl="1" indent="-115888">
              <a:buFont typeface="Arial" panose="020B0604020202020204" pitchFamily="34" charset="0"/>
              <a:buChar char="•"/>
            </a:pPr>
            <a:r>
              <a:rPr lang="en-US" sz="3200" dirty="0"/>
              <a:t>Create an encryption protocol using One-Time Pads</a:t>
            </a:r>
          </a:p>
          <a:p>
            <a:pPr marL="347663" lvl="1" indent="-115888">
              <a:buFont typeface="Arial" panose="020B0604020202020204" pitchFamily="34" charset="0"/>
              <a:buChar char="•"/>
            </a:pPr>
            <a:r>
              <a:rPr lang="en-US" sz="3200" dirty="0"/>
              <a:t>OTPs are randomly generated keys with same length as plaintext</a:t>
            </a:r>
          </a:p>
          <a:p>
            <a:pPr marL="347663" lvl="1" indent="-115888">
              <a:buFont typeface="Arial" panose="020B0604020202020204" pitchFamily="34" charset="0"/>
              <a:buChar char="•"/>
            </a:pPr>
            <a:r>
              <a:rPr lang="en-US" sz="3200" dirty="0"/>
              <a:t>Encryption/Decryption: OTP XOR PLAINTEXT</a:t>
            </a:r>
          </a:p>
        </p:txBody>
      </p:sp>
    </p:spTree>
    <p:extLst>
      <p:ext uri="{BB962C8B-B14F-4D97-AF65-F5344CB8AC3E}">
        <p14:creationId xmlns:p14="http://schemas.microsoft.com/office/powerpoint/2010/main" val="275672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5215</TotalTime>
  <Words>459</Words>
  <Application>Microsoft Office PowerPoint</Application>
  <PresentationFormat>Custom</PresentationFormat>
  <Paragraphs>51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Arial</vt:lpstr>
      <vt:lpstr>Calibri</vt:lpstr>
      <vt:lpstr>Century Gothic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Amirhossein Gharib</dc:creator>
  <cp:lastModifiedBy>Kwasi Boakye-Boateng</cp:lastModifiedBy>
  <cp:revision>404</cp:revision>
  <dcterms:created xsi:type="dcterms:W3CDTF">2013-03-18T19:23:31Z</dcterms:created>
  <dcterms:modified xsi:type="dcterms:W3CDTF">2019-04-02T16:10:47Z</dcterms:modified>
</cp:coreProperties>
</file>