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DCC"/>
    <a:srgbClr val="662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 d="100"/>
          <a:sy n="10" d="100"/>
        </p:scale>
        <p:origin x="1032" y="-1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387342"/>
            <a:ext cx="27980640" cy="1146048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17289782"/>
            <a:ext cx="246888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B4A7D1-2DFF-4ACE-8AD3-15C28249733F}" type="datetimeFigureOut">
              <a:rPr lang="en-CA" smtClean="0"/>
              <a:t>2019-04-03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257190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4A7D1-2DFF-4ACE-8AD3-15C28249733F}" type="datetimeFigureOut">
              <a:rPr lang="en-CA" smtClean="0"/>
              <a:t>2019-04-03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211547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752600"/>
            <a:ext cx="709803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752600"/>
            <a:ext cx="2088261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4A7D1-2DFF-4ACE-8AD3-15C28249733F}" type="datetimeFigureOut">
              <a:rPr lang="en-CA" smtClean="0"/>
              <a:t>2019-04-03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96969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4A7D1-2DFF-4ACE-8AD3-15C28249733F}" type="datetimeFigureOut">
              <a:rPr lang="en-CA" smtClean="0"/>
              <a:t>2019-04-03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300047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8206749"/>
            <a:ext cx="28392120" cy="13693138"/>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2029429"/>
            <a:ext cx="28392120" cy="7200898"/>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4A7D1-2DFF-4ACE-8AD3-15C28249733F}" type="datetimeFigureOut">
              <a:rPr lang="en-CA" smtClean="0"/>
              <a:t>2019-04-03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49921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8763000"/>
            <a:ext cx="139903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8763000"/>
            <a:ext cx="139903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B4A7D1-2DFF-4ACE-8AD3-15C28249733F}" type="datetimeFigureOut">
              <a:rPr lang="en-CA" smtClean="0"/>
              <a:t>2019-04-03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210210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752607"/>
            <a:ext cx="283921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8069582"/>
            <a:ext cx="13926024"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2024360"/>
            <a:ext cx="13926024"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8069582"/>
            <a:ext cx="13994608"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2024360"/>
            <a:ext cx="1399460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B4A7D1-2DFF-4ACE-8AD3-15C28249733F}" type="datetimeFigureOut">
              <a:rPr lang="en-CA" smtClean="0"/>
              <a:t>2019-04-03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3162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4A7D1-2DFF-4ACE-8AD3-15C28249733F}" type="datetimeFigureOut">
              <a:rPr lang="en-CA" smtClean="0"/>
              <a:t>2019-04-03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368530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4A7D1-2DFF-4ACE-8AD3-15C28249733F}" type="datetimeFigureOut">
              <a:rPr lang="en-CA" smtClean="0"/>
              <a:t>2019-04-03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179690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94560"/>
            <a:ext cx="10617041" cy="768096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4739647"/>
            <a:ext cx="1666494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9875520"/>
            <a:ext cx="10617041"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EEB4A7D1-2DFF-4ACE-8AD3-15C28249733F}" type="datetimeFigureOut">
              <a:rPr lang="en-CA" smtClean="0"/>
              <a:t>2019-04-03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316523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94560"/>
            <a:ext cx="10617041" cy="768096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4739647"/>
            <a:ext cx="16664940" cy="233934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9875520"/>
            <a:ext cx="10617041"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EEB4A7D1-2DFF-4ACE-8AD3-15C28249733F}" type="datetimeFigureOut">
              <a:rPr lang="en-CA" smtClean="0"/>
              <a:t>2019-04-03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E1DFA5F-C5AF-425C-AC7D-1C4F66D4AEFD}" type="slidenum">
              <a:rPr lang="en-CA" smtClean="0"/>
              <a:t>‹#›</a:t>
            </a:fld>
            <a:endParaRPr lang="en-CA"/>
          </a:p>
        </p:txBody>
      </p:sp>
    </p:spTree>
    <p:extLst>
      <p:ext uri="{BB962C8B-B14F-4D97-AF65-F5344CB8AC3E}">
        <p14:creationId xmlns:p14="http://schemas.microsoft.com/office/powerpoint/2010/main" val="360016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752607"/>
            <a:ext cx="283921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8763000"/>
            <a:ext cx="283921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0510487"/>
            <a:ext cx="740664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EEB4A7D1-2DFF-4ACE-8AD3-15C28249733F}" type="datetimeFigureOut">
              <a:rPr lang="en-CA" smtClean="0"/>
              <a:t>2019-04-03</a:t>
            </a:fld>
            <a:endParaRPr lang="en-CA"/>
          </a:p>
        </p:txBody>
      </p:sp>
      <p:sp>
        <p:nvSpPr>
          <p:cNvPr id="5" name="Footer Placeholder 4"/>
          <p:cNvSpPr>
            <a:spLocks noGrp="1"/>
          </p:cNvSpPr>
          <p:nvPr>
            <p:ph type="ftr" sz="quarter" idx="3"/>
          </p:nvPr>
        </p:nvSpPr>
        <p:spPr>
          <a:xfrm>
            <a:off x="10904220" y="30510487"/>
            <a:ext cx="1110996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3248620" y="30510487"/>
            <a:ext cx="740664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E1DFA5F-C5AF-425C-AC7D-1C4F66D4AEFD}" type="slidenum">
              <a:rPr lang="en-CA" smtClean="0"/>
              <a:t>‹#›</a:t>
            </a:fld>
            <a:endParaRPr lang="en-CA"/>
          </a:p>
        </p:txBody>
      </p:sp>
    </p:spTree>
    <p:extLst>
      <p:ext uri="{BB962C8B-B14F-4D97-AF65-F5344CB8AC3E}">
        <p14:creationId xmlns:p14="http://schemas.microsoft.com/office/powerpoint/2010/main" val="3766457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C1A63E-786E-4CAA-BB7D-C8FF57CF47B2}"/>
              </a:ext>
            </a:extLst>
          </p:cNvPr>
          <p:cNvSpPr txBox="1"/>
          <p:nvPr/>
        </p:nvSpPr>
        <p:spPr>
          <a:xfrm>
            <a:off x="1115288" y="530621"/>
            <a:ext cx="14173200" cy="3770263"/>
          </a:xfrm>
          <a:prstGeom prst="rect">
            <a:avLst/>
          </a:prstGeom>
          <a:noFill/>
        </p:spPr>
        <p:txBody>
          <a:bodyPr wrap="square" rtlCol="0">
            <a:spAutoFit/>
          </a:bodyPr>
          <a:lstStyle/>
          <a:p>
            <a:r>
              <a:rPr lang="en-CA" sz="23900" b="1" dirty="0">
                <a:latin typeface="Arial" panose="020B0604020202020204" pitchFamily="34" charset="0"/>
                <a:cs typeface="Arial" panose="020B0604020202020204" pitchFamily="34" charset="0"/>
              </a:rPr>
              <a:t>Plasma</a:t>
            </a:r>
          </a:p>
        </p:txBody>
      </p:sp>
      <p:sp>
        <p:nvSpPr>
          <p:cNvPr id="5" name="TextBox 4">
            <a:extLst>
              <a:ext uri="{FF2B5EF4-FFF2-40B4-BE49-F238E27FC236}">
                <a16:creationId xmlns:a16="http://schemas.microsoft.com/office/drawing/2014/main" id="{51ADBCC8-98B3-4AEF-9A80-255FA7D5256C}"/>
              </a:ext>
            </a:extLst>
          </p:cNvPr>
          <p:cNvSpPr txBox="1"/>
          <p:nvPr/>
        </p:nvSpPr>
        <p:spPr>
          <a:xfrm>
            <a:off x="1115288" y="3328800"/>
            <a:ext cx="31127700" cy="2215991"/>
          </a:xfrm>
          <a:prstGeom prst="rect">
            <a:avLst/>
          </a:prstGeom>
          <a:noFill/>
        </p:spPr>
        <p:txBody>
          <a:bodyPr wrap="square" rtlCol="0">
            <a:spAutoFit/>
          </a:bodyPr>
          <a:lstStyle/>
          <a:p>
            <a:r>
              <a:rPr lang="en-CA" sz="13800" dirty="0">
                <a:solidFill>
                  <a:srgbClr val="3FADCC"/>
                </a:solidFill>
                <a:latin typeface="Arial" panose="020B0604020202020204" pitchFamily="34" charset="0"/>
                <a:cs typeface="Arial" panose="020B0604020202020204" pitchFamily="34" charset="0"/>
              </a:rPr>
              <a:t>The voice assistant for gamers</a:t>
            </a:r>
          </a:p>
        </p:txBody>
      </p:sp>
      <p:sp>
        <p:nvSpPr>
          <p:cNvPr id="6" name="TextBox 5">
            <a:extLst>
              <a:ext uri="{FF2B5EF4-FFF2-40B4-BE49-F238E27FC236}">
                <a16:creationId xmlns:a16="http://schemas.microsoft.com/office/drawing/2014/main" id="{78D1595C-2FD4-4518-B411-EF64E624BCB1}"/>
              </a:ext>
            </a:extLst>
          </p:cNvPr>
          <p:cNvSpPr txBox="1"/>
          <p:nvPr/>
        </p:nvSpPr>
        <p:spPr>
          <a:xfrm>
            <a:off x="1323104" y="5383549"/>
            <a:ext cx="26936700" cy="1754326"/>
          </a:xfrm>
          <a:prstGeom prst="rect">
            <a:avLst/>
          </a:prstGeom>
          <a:noFill/>
        </p:spPr>
        <p:txBody>
          <a:bodyPr wrap="square" rtlCol="0">
            <a:spAutoFit/>
          </a:bodyPr>
          <a:lstStyle/>
          <a:p>
            <a:r>
              <a:rPr lang="en-CA" sz="6000" dirty="0">
                <a:latin typeface="Arial" panose="020B0604020202020204" pitchFamily="34" charset="0"/>
                <a:cs typeface="Arial" panose="020B0604020202020204" pitchFamily="34" charset="0"/>
              </a:rPr>
              <a:t>Jeremie Boudreau, Ian Sadler, Caleb Smith		University of New Brunswick</a:t>
            </a:r>
          </a:p>
          <a:p>
            <a:r>
              <a:rPr lang="en-CA" sz="4800" dirty="0">
                <a:latin typeface="Arial" panose="020B0604020202020204" pitchFamily="34" charset="0"/>
                <a:cs typeface="Arial" panose="020B0604020202020204" pitchFamily="34" charset="0"/>
              </a:rPr>
              <a:t>Supervised by Scott Bateman</a:t>
            </a:r>
          </a:p>
        </p:txBody>
      </p:sp>
      <p:sp>
        <p:nvSpPr>
          <p:cNvPr id="7" name="TextBox 6">
            <a:extLst>
              <a:ext uri="{FF2B5EF4-FFF2-40B4-BE49-F238E27FC236}">
                <a16:creationId xmlns:a16="http://schemas.microsoft.com/office/drawing/2014/main" id="{01554710-DE1C-4A98-A36B-AA9AEA7182EB}"/>
              </a:ext>
            </a:extLst>
          </p:cNvPr>
          <p:cNvSpPr txBox="1"/>
          <p:nvPr/>
        </p:nvSpPr>
        <p:spPr>
          <a:xfrm>
            <a:off x="1323104" y="8449113"/>
            <a:ext cx="14554200" cy="6740307"/>
          </a:xfrm>
          <a:prstGeom prst="rect">
            <a:avLst/>
          </a:prstGeom>
          <a:noFill/>
        </p:spPr>
        <p:txBody>
          <a:bodyPr wrap="square" rtlCol="0">
            <a:spAutoFit/>
          </a:bodyPr>
          <a:lstStyle/>
          <a:p>
            <a:pPr algn="just"/>
            <a:r>
              <a:rPr lang="en-CA" sz="5400" dirty="0">
                <a:latin typeface="Arial" panose="020B0604020202020204" pitchFamily="34" charset="0"/>
                <a:cs typeface="Arial" panose="020B0604020202020204" pitchFamily="34" charset="0"/>
              </a:rPr>
              <a:t>Gamers often want to perform out-of-game tasks while playing video games on their computers. These tasks include searching for how-to articles on Google, finding tutorials on YouTube, or controlling music. Gamers would typically use “</a:t>
            </a:r>
            <a:r>
              <a:rPr lang="en-CA" sz="5400" dirty="0" err="1">
                <a:latin typeface="Arial" panose="020B0604020202020204" pitchFamily="34" charset="0"/>
                <a:cs typeface="Arial" panose="020B0604020202020204" pitchFamily="34" charset="0"/>
              </a:rPr>
              <a:t>alt+tab</a:t>
            </a:r>
            <a:r>
              <a:rPr lang="en-CA" sz="5400" dirty="0">
                <a:latin typeface="Arial" panose="020B0604020202020204" pitchFamily="34" charset="0"/>
                <a:cs typeface="Arial" panose="020B0604020202020204" pitchFamily="34" charset="0"/>
              </a:rPr>
              <a:t>” to switch to another app, but this means they can’t control their game, and it is slower than necessary.</a:t>
            </a:r>
          </a:p>
        </p:txBody>
      </p:sp>
      <p:sp>
        <p:nvSpPr>
          <p:cNvPr id="9" name="TextBox 8">
            <a:extLst>
              <a:ext uri="{FF2B5EF4-FFF2-40B4-BE49-F238E27FC236}">
                <a16:creationId xmlns:a16="http://schemas.microsoft.com/office/drawing/2014/main" id="{F03AA51A-21BE-4ADB-9730-BCE517681BAA}"/>
              </a:ext>
            </a:extLst>
          </p:cNvPr>
          <p:cNvSpPr txBox="1"/>
          <p:nvPr/>
        </p:nvSpPr>
        <p:spPr>
          <a:xfrm>
            <a:off x="12441859" y="20801639"/>
            <a:ext cx="17739136" cy="1323439"/>
          </a:xfrm>
          <a:prstGeom prst="rect">
            <a:avLst/>
          </a:prstGeom>
          <a:noFill/>
        </p:spPr>
        <p:txBody>
          <a:bodyPr wrap="square" rtlCol="0">
            <a:spAutoFit/>
          </a:bodyPr>
          <a:lstStyle/>
          <a:p>
            <a:r>
              <a:rPr lang="en-CA" sz="8000" dirty="0">
                <a:solidFill>
                  <a:srgbClr val="3FADCC"/>
                </a:solidFill>
                <a:latin typeface="Arial" panose="020B0604020202020204" pitchFamily="34" charset="0"/>
                <a:cs typeface="Arial" panose="020B0604020202020204" pitchFamily="34" charset="0"/>
              </a:rPr>
              <a:t>Findings</a:t>
            </a:r>
            <a:endParaRPr lang="en-CA" sz="1400" dirty="0"/>
          </a:p>
        </p:txBody>
      </p:sp>
      <p:sp>
        <p:nvSpPr>
          <p:cNvPr id="10" name="TextBox 9">
            <a:extLst>
              <a:ext uri="{FF2B5EF4-FFF2-40B4-BE49-F238E27FC236}">
                <a16:creationId xmlns:a16="http://schemas.microsoft.com/office/drawing/2014/main" id="{7A2DFDEE-5C73-4072-B4A6-8474C38BD16A}"/>
              </a:ext>
            </a:extLst>
          </p:cNvPr>
          <p:cNvSpPr txBox="1"/>
          <p:nvPr/>
        </p:nvSpPr>
        <p:spPr>
          <a:xfrm>
            <a:off x="12441859" y="21933745"/>
            <a:ext cx="19166714" cy="4247317"/>
          </a:xfrm>
          <a:prstGeom prst="rect">
            <a:avLst/>
          </a:prstGeom>
          <a:noFill/>
        </p:spPr>
        <p:txBody>
          <a:bodyPr wrap="square" rtlCol="0">
            <a:spAutoFit/>
          </a:bodyPr>
          <a:lstStyle/>
          <a:p>
            <a:pPr algn="just"/>
            <a:r>
              <a:rPr lang="en-CA" sz="5400" dirty="0">
                <a:latin typeface="Arial" panose="020B0604020202020204" pitchFamily="34" charset="0"/>
                <a:cs typeface="Arial" panose="020B0604020202020204" pitchFamily="34" charset="0"/>
              </a:rPr>
              <a:t>Users found Plasma “cool” to use, and they mentioned that they would certainly use the system. They liked the convenience that the system offers, even if it might be slower than “</a:t>
            </a:r>
            <a:r>
              <a:rPr lang="en-CA" sz="5400" dirty="0" err="1">
                <a:latin typeface="Arial" panose="020B0604020202020204" pitchFamily="34" charset="0"/>
                <a:cs typeface="Arial" panose="020B0604020202020204" pitchFamily="34" charset="0"/>
              </a:rPr>
              <a:t>alt+tab</a:t>
            </a:r>
            <a:r>
              <a:rPr lang="en-CA" sz="5400" dirty="0">
                <a:latin typeface="Arial" panose="020B0604020202020204" pitchFamily="34" charset="0"/>
                <a:cs typeface="Arial" panose="020B0604020202020204" pitchFamily="34" charset="0"/>
              </a:rPr>
              <a:t>.” The main complaint is that the commands are not yet fully polished, and somewhat error prone.</a:t>
            </a:r>
          </a:p>
        </p:txBody>
      </p:sp>
      <p:sp>
        <p:nvSpPr>
          <p:cNvPr id="11" name="TextBox 10">
            <a:extLst>
              <a:ext uri="{FF2B5EF4-FFF2-40B4-BE49-F238E27FC236}">
                <a16:creationId xmlns:a16="http://schemas.microsoft.com/office/drawing/2014/main" id="{7EB0D218-E74B-41E2-9503-4A905E4F5C9F}"/>
              </a:ext>
            </a:extLst>
          </p:cNvPr>
          <p:cNvSpPr txBox="1"/>
          <p:nvPr/>
        </p:nvSpPr>
        <p:spPr>
          <a:xfrm>
            <a:off x="12441859" y="26917078"/>
            <a:ext cx="17739136" cy="1323439"/>
          </a:xfrm>
          <a:prstGeom prst="rect">
            <a:avLst/>
          </a:prstGeom>
          <a:noFill/>
        </p:spPr>
        <p:txBody>
          <a:bodyPr wrap="square" rtlCol="0">
            <a:spAutoFit/>
          </a:bodyPr>
          <a:lstStyle/>
          <a:p>
            <a:r>
              <a:rPr lang="en-CA" sz="8000" dirty="0">
                <a:solidFill>
                  <a:srgbClr val="3FADCC"/>
                </a:solidFill>
                <a:latin typeface="Arial" panose="020B0604020202020204" pitchFamily="34" charset="0"/>
                <a:cs typeface="Arial" panose="020B0604020202020204" pitchFamily="34" charset="0"/>
              </a:rPr>
              <a:t>Future Work</a:t>
            </a:r>
            <a:endParaRPr lang="en-CA" sz="1400" dirty="0"/>
          </a:p>
        </p:txBody>
      </p:sp>
      <p:sp>
        <p:nvSpPr>
          <p:cNvPr id="12" name="TextBox 11">
            <a:extLst>
              <a:ext uri="{FF2B5EF4-FFF2-40B4-BE49-F238E27FC236}">
                <a16:creationId xmlns:a16="http://schemas.microsoft.com/office/drawing/2014/main" id="{DDABD390-669C-4D12-94A4-E2BA8A39147B}"/>
              </a:ext>
            </a:extLst>
          </p:cNvPr>
          <p:cNvSpPr txBox="1"/>
          <p:nvPr/>
        </p:nvSpPr>
        <p:spPr>
          <a:xfrm>
            <a:off x="12441859" y="28002107"/>
            <a:ext cx="19361253" cy="3416320"/>
          </a:xfrm>
          <a:prstGeom prst="rect">
            <a:avLst/>
          </a:prstGeom>
          <a:noFill/>
        </p:spPr>
        <p:txBody>
          <a:bodyPr wrap="square" rtlCol="0">
            <a:spAutoFit/>
          </a:bodyPr>
          <a:lstStyle/>
          <a:p>
            <a:pPr algn="just"/>
            <a:r>
              <a:rPr lang="en-CA" sz="5400" dirty="0">
                <a:latin typeface="Arial" panose="020B0604020202020204" pitchFamily="34" charset="0"/>
                <a:cs typeface="Arial" panose="020B0604020202020204" pitchFamily="34" charset="0"/>
              </a:rPr>
              <a:t>We will: (1) polish the commands by providing Alexa with more alternatives to </a:t>
            </a:r>
            <a:r>
              <a:rPr lang="en-CA" sz="5400">
                <a:latin typeface="Arial" panose="020B0604020202020204" pitchFamily="34" charset="0"/>
                <a:cs typeface="Arial" panose="020B0604020202020204" pitchFamily="34" charset="0"/>
              </a:rPr>
              <a:t>the commands, </a:t>
            </a:r>
            <a:r>
              <a:rPr lang="en-CA" sz="5400" dirty="0">
                <a:latin typeface="Arial" panose="020B0604020202020204" pitchFamily="34" charset="0"/>
                <a:cs typeface="Arial" panose="020B0604020202020204" pitchFamily="34" charset="0"/>
              </a:rPr>
              <a:t>(2) increase the ways in which Plasma can control each app (e.g. be able to pause a song on Spotify).</a:t>
            </a:r>
          </a:p>
        </p:txBody>
      </p:sp>
      <p:sp>
        <p:nvSpPr>
          <p:cNvPr id="13" name="TextBox 12">
            <a:extLst>
              <a:ext uri="{FF2B5EF4-FFF2-40B4-BE49-F238E27FC236}">
                <a16:creationId xmlns:a16="http://schemas.microsoft.com/office/drawing/2014/main" id="{6C11B064-1B52-4693-B8F5-1BF9E088050D}"/>
              </a:ext>
            </a:extLst>
          </p:cNvPr>
          <p:cNvSpPr txBox="1"/>
          <p:nvPr/>
        </p:nvSpPr>
        <p:spPr>
          <a:xfrm>
            <a:off x="1323105" y="22554462"/>
            <a:ext cx="12725400" cy="8863965"/>
          </a:xfrm>
          <a:prstGeom prst="rect">
            <a:avLst/>
          </a:prstGeom>
          <a:noFill/>
        </p:spPr>
        <p:txBody>
          <a:bodyPr wrap="square" rtlCol="0">
            <a:spAutoFit/>
          </a:bodyPr>
          <a:lstStyle/>
          <a:p>
            <a:r>
              <a:rPr lang="en-CA" sz="5400" dirty="0">
                <a:latin typeface="Arial" panose="020B0604020202020204" pitchFamily="34" charset="0"/>
                <a:cs typeface="Arial" panose="020B0604020202020204" pitchFamily="34" charset="0"/>
              </a:rPr>
              <a:t>Open Plasma:</a:t>
            </a:r>
          </a:p>
          <a:p>
            <a:pPr marL="1066800" indent="-685800">
              <a:buFont typeface="Arial" panose="020B0604020202020204" pitchFamily="34" charset="0"/>
              <a:buChar char="•"/>
            </a:pPr>
            <a:r>
              <a:rPr lang="en-CA" sz="5400" dirty="0">
                <a:latin typeface="Arial" panose="020B0604020202020204" pitchFamily="34" charset="0"/>
                <a:cs typeface="Arial" panose="020B0604020202020204" pitchFamily="34" charset="0"/>
              </a:rPr>
              <a:t>“Alexa, open Plasma</a:t>
            </a:r>
          </a:p>
          <a:p>
            <a:endParaRPr lang="en-CA" sz="1000" dirty="0">
              <a:latin typeface="Arial" panose="020B0604020202020204" pitchFamily="34" charset="0"/>
              <a:cs typeface="Arial" panose="020B0604020202020204" pitchFamily="34" charset="0"/>
            </a:endParaRPr>
          </a:p>
          <a:p>
            <a:r>
              <a:rPr lang="en-CA" sz="5400" dirty="0">
                <a:latin typeface="Arial" panose="020B0604020202020204" pitchFamily="34" charset="0"/>
                <a:cs typeface="Arial" panose="020B0604020202020204" pitchFamily="34" charset="0"/>
              </a:rPr>
              <a:t>Google</a:t>
            </a:r>
          </a:p>
          <a:p>
            <a:pPr marL="1066800" indent="-609600">
              <a:buFont typeface="Arial" panose="020B0604020202020204" pitchFamily="34" charset="0"/>
              <a:buChar char="•"/>
            </a:pPr>
            <a:r>
              <a:rPr lang="en-CA" sz="5400" dirty="0">
                <a:latin typeface="Arial" panose="020B0604020202020204" pitchFamily="34" charset="0"/>
                <a:cs typeface="Arial" panose="020B0604020202020204" pitchFamily="34" charset="0"/>
              </a:rPr>
              <a:t>“Google &lt;query&gt;”</a:t>
            </a:r>
          </a:p>
          <a:p>
            <a:pPr marL="1066800" indent="-609600">
              <a:buFont typeface="Arial" panose="020B0604020202020204" pitchFamily="34" charset="0"/>
              <a:buChar char="•"/>
            </a:pPr>
            <a:r>
              <a:rPr lang="en-CA" sz="5400" dirty="0">
                <a:latin typeface="Arial" panose="020B0604020202020204" pitchFamily="34" charset="0"/>
                <a:cs typeface="Arial" panose="020B0604020202020204" pitchFamily="34" charset="0"/>
              </a:rPr>
              <a:t>“Search &lt;query&gt; on Google”</a:t>
            </a:r>
          </a:p>
          <a:p>
            <a:endParaRPr lang="en-CA" sz="1000" dirty="0">
              <a:latin typeface="Arial" panose="020B0604020202020204" pitchFamily="34" charset="0"/>
              <a:cs typeface="Arial" panose="020B0604020202020204" pitchFamily="34" charset="0"/>
            </a:endParaRPr>
          </a:p>
          <a:p>
            <a:r>
              <a:rPr lang="en-CA" sz="5400" dirty="0">
                <a:latin typeface="Arial" panose="020B0604020202020204" pitchFamily="34" charset="0"/>
                <a:cs typeface="Arial" panose="020B0604020202020204" pitchFamily="34" charset="0"/>
              </a:rPr>
              <a:t>YouTube</a:t>
            </a:r>
          </a:p>
          <a:p>
            <a:pPr marL="1066800" indent="-685800">
              <a:buFont typeface="Arial" panose="020B0604020202020204" pitchFamily="34" charset="0"/>
              <a:buChar char="•"/>
            </a:pPr>
            <a:r>
              <a:rPr lang="en-CA" sz="5400" dirty="0">
                <a:latin typeface="Arial" panose="020B0604020202020204" pitchFamily="34" charset="0"/>
                <a:cs typeface="Arial" panose="020B0604020202020204" pitchFamily="34" charset="0"/>
              </a:rPr>
              <a:t>“Find videos about &lt;query&gt;”</a:t>
            </a:r>
          </a:p>
          <a:p>
            <a:pPr marL="1066800" indent="-685800">
              <a:buFont typeface="Arial" panose="020B0604020202020204" pitchFamily="34" charset="0"/>
              <a:buChar char="•"/>
            </a:pPr>
            <a:r>
              <a:rPr lang="en-CA" sz="5400" dirty="0">
                <a:latin typeface="Arial" panose="020B0604020202020204" pitchFamily="34" charset="0"/>
                <a:cs typeface="Arial" panose="020B0604020202020204" pitchFamily="34" charset="0"/>
              </a:rPr>
              <a:t>Search &lt;query&gt; on YouTube”</a:t>
            </a:r>
          </a:p>
          <a:p>
            <a:endParaRPr lang="en-CA" sz="1000" dirty="0">
              <a:latin typeface="Arial" panose="020B0604020202020204" pitchFamily="34" charset="0"/>
              <a:cs typeface="Arial" panose="020B0604020202020204" pitchFamily="34" charset="0"/>
            </a:endParaRPr>
          </a:p>
          <a:p>
            <a:r>
              <a:rPr lang="en-CA" sz="5400" dirty="0">
                <a:latin typeface="Arial" panose="020B0604020202020204" pitchFamily="34" charset="0"/>
                <a:cs typeface="Arial" panose="020B0604020202020204" pitchFamily="34" charset="0"/>
              </a:rPr>
              <a:t>Spotify</a:t>
            </a:r>
          </a:p>
          <a:p>
            <a:pPr marL="1066800" indent="-685800">
              <a:buFont typeface="Arial" panose="020B0604020202020204" pitchFamily="34" charset="0"/>
              <a:buChar char="•"/>
            </a:pPr>
            <a:r>
              <a:rPr lang="en-CA" sz="5400" dirty="0">
                <a:latin typeface="Arial" panose="020B0604020202020204" pitchFamily="34" charset="0"/>
                <a:cs typeface="Arial" panose="020B0604020202020204" pitchFamily="34" charset="0"/>
              </a:rPr>
              <a:t>“Play &lt;</a:t>
            </a:r>
            <a:r>
              <a:rPr lang="en-CA" sz="5400" dirty="0" err="1">
                <a:latin typeface="Arial" panose="020B0604020202020204" pitchFamily="34" charset="0"/>
                <a:cs typeface="Arial" panose="020B0604020202020204" pitchFamily="34" charset="0"/>
              </a:rPr>
              <a:t>song_name</a:t>
            </a:r>
            <a:r>
              <a:rPr lang="en-CA" sz="5400" dirty="0">
                <a:latin typeface="Arial" panose="020B0604020202020204" pitchFamily="34" charset="0"/>
                <a:cs typeface="Arial" panose="020B0604020202020204" pitchFamily="34" charset="0"/>
              </a:rPr>
              <a:t>&gt;”</a:t>
            </a:r>
          </a:p>
        </p:txBody>
      </p:sp>
      <p:grpSp>
        <p:nvGrpSpPr>
          <p:cNvPr id="1055" name="Group 1054">
            <a:extLst>
              <a:ext uri="{FF2B5EF4-FFF2-40B4-BE49-F238E27FC236}">
                <a16:creationId xmlns:a16="http://schemas.microsoft.com/office/drawing/2014/main" id="{0B7563E6-F7FC-4ADF-9ABC-0AE50A0FCA9F}"/>
              </a:ext>
            </a:extLst>
          </p:cNvPr>
          <p:cNvGrpSpPr/>
          <p:nvPr/>
        </p:nvGrpSpPr>
        <p:grpSpPr>
          <a:xfrm>
            <a:off x="16556567" y="7137875"/>
            <a:ext cx="15246545" cy="12885254"/>
            <a:chOff x="15751061" y="6544473"/>
            <a:chExt cx="16888844" cy="13154997"/>
          </a:xfrm>
        </p:grpSpPr>
        <p:grpSp>
          <p:nvGrpSpPr>
            <p:cNvPr id="37" name="Group 36">
              <a:extLst>
                <a:ext uri="{FF2B5EF4-FFF2-40B4-BE49-F238E27FC236}">
                  <a16:creationId xmlns:a16="http://schemas.microsoft.com/office/drawing/2014/main" id="{999CA192-5C77-4769-A5C0-EA57F0F32F6E}"/>
                </a:ext>
              </a:extLst>
            </p:cNvPr>
            <p:cNvGrpSpPr/>
            <p:nvPr/>
          </p:nvGrpSpPr>
          <p:grpSpPr>
            <a:xfrm>
              <a:off x="19685909" y="9717285"/>
              <a:ext cx="6476998" cy="4342865"/>
              <a:chOff x="19685909" y="9717285"/>
              <a:chExt cx="6476998" cy="4342865"/>
            </a:xfrm>
          </p:grpSpPr>
          <p:grpSp>
            <p:nvGrpSpPr>
              <p:cNvPr id="19" name="Group 18">
                <a:extLst>
                  <a:ext uri="{FF2B5EF4-FFF2-40B4-BE49-F238E27FC236}">
                    <a16:creationId xmlns:a16="http://schemas.microsoft.com/office/drawing/2014/main" id="{682AE999-1E50-4E44-9C29-3C9B65170A6B}"/>
                  </a:ext>
                </a:extLst>
              </p:cNvPr>
              <p:cNvGrpSpPr/>
              <p:nvPr/>
            </p:nvGrpSpPr>
            <p:grpSpPr>
              <a:xfrm>
                <a:off x="19685909" y="9717285"/>
                <a:ext cx="6476998" cy="3699927"/>
                <a:chOff x="19659602" y="9405370"/>
                <a:chExt cx="6476998" cy="3699927"/>
              </a:xfrm>
            </p:grpSpPr>
            <p:pic>
              <p:nvPicPr>
                <p:cNvPr id="18" name="Picture 17">
                  <a:extLst>
                    <a:ext uri="{FF2B5EF4-FFF2-40B4-BE49-F238E27FC236}">
                      <a16:creationId xmlns:a16="http://schemas.microsoft.com/office/drawing/2014/main" id="{A401C72F-0423-4274-AFC8-0F9C911FA11F}"/>
                    </a:ext>
                  </a:extLst>
                </p:cNvPr>
                <p:cNvPicPr>
                  <a:picLocks noChangeAspect="1"/>
                </p:cNvPicPr>
                <p:nvPr/>
              </p:nvPicPr>
              <p:blipFill rotWithShape="1">
                <a:blip r:embed="rId2">
                  <a:extLst>
                    <a:ext uri="{28A0092B-C50C-407E-A947-70E740481C1C}">
                      <a14:useLocalDpi xmlns:a14="http://schemas.microsoft.com/office/drawing/2010/main" val="0"/>
                    </a:ext>
                  </a:extLst>
                </a:blip>
                <a:srcRect l="644" t="-900"/>
                <a:stretch/>
              </p:blipFill>
              <p:spPr>
                <a:xfrm>
                  <a:off x="19659602" y="9405370"/>
                  <a:ext cx="6476998" cy="3699927"/>
                </a:xfrm>
                <a:prstGeom prst="rect">
                  <a:avLst/>
                </a:prstGeom>
              </p:spPr>
            </p:pic>
            <p:sp>
              <p:nvSpPr>
                <p:cNvPr id="15" name="Rectangle 14">
                  <a:extLst>
                    <a:ext uri="{FF2B5EF4-FFF2-40B4-BE49-F238E27FC236}">
                      <a16:creationId xmlns:a16="http://schemas.microsoft.com/office/drawing/2014/main" id="{DD8A1A17-2350-4021-9C42-36A46249E5BB}"/>
                    </a:ext>
                  </a:extLst>
                </p:cNvPr>
                <p:cNvSpPr/>
                <p:nvPr/>
              </p:nvSpPr>
              <p:spPr>
                <a:xfrm>
                  <a:off x="19659602" y="9405370"/>
                  <a:ext cx="6476998" cy="3699927"/>
                </a:xfrm>
                <a:prstGeom prst="rect">
                  <a:avLst/>
                </a:pr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grpSp>
          <p:sp>
            <p:nvSpPr>
              <p:cNvPr id="34" name="Freeform: Shape 33">
                <a:extLst>
                  <a:ext uri="{FF2B5EF4-FFF2-40B4-BE49-F238E27FC236}">
                    <a16:creationId xmlns:a16="http://schemas.microsoft.com/office/drawing/2014/main" id="{CC6EE394-EEA8-458C-BFF8-ED77FB2E625C}"/>
                  </a:ext>
                </a:extLst>
              </p:cNvPr>
              <p:cNvSpPr/>
              <p:nvPr/>
            </p:nvSpPr>
            <p:spPr>
              <a:xfrm>
                <a:off x="22080196" y="13417212"/>
                <a:ext cx="1740694" cy="642938"/>
              </a:xfrm>
              <a:custGeom>
                <a:avLst/>
                <a:gdLst>
                  <a:gd name="connsiteX0" fmla="*/ 288132 w 1740694"/>
                  <a:gd name="connsiteY0" fmla="*/ 0 h 642938"/>
                  <a:gd name="connsiteX1" fmla="*/ 0 w 1740694"/>
                  <a:gd name="connsiteY1" fmla="*/ 642938 h 642938"/>
                  <a:gd name="connsiteX2" fmla="*/ 1740694 w 1740694"/>
                  <a:gd name="connsiteY2" fmla="*/ 642938 h 642938"/>
                  <a:gd name="connsiteX3" fmla="*/ 1412082 w 1740694"/>
                  <a:gd name="connsiteY3" fmla="*/ 0 h 642938"/>
                  <a:gd name="connsiteX4" fmla="*/ 288132 w 1740694"/>
                  <a:gd name="connsiteY4" fmla="*/ 0 h 64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694" h="642938">
                    <a:moveTo>
                      <a:pt x="288132" y="0"/>
                    </a:moveTo>
                    <a:lnTo>
                      <a:pt x="0" y="642938"/>
                    </a:lnTo>
                    <a:lnTo>
                      <a:pt x="1740694" y="642938"/>
                    </a:lnTo>
                    <a:lnTo>
                      <a:pt x="1412082" y="0"/>
                    </a:lnTo>
                    <a:lnTo>
                      <a:pt x="288132" y="0"/>
                    </a:lnTo>
                    <a:close/>
                  </a:path>
                </a:pathLst>
              </a:cu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grpSp>
        <p:grpSp>
          <p:nvGrpSpPr>
            <p:cNvPr id="36" name="Group 35">
              <a:extLst>
                <a:ext uri="{FF2B5EF4-FFF2-40B4-BE49-F238E27FC236}">
                  <a16:creationId xmlns:a16="http://schemas.microsoft.com/office/drawing/2014/main" id="{4A4A0634-1E95-4AB1-93D8-3E204DC0D72B}"/>
                </a:ext>
              </a:extLst>
            </p:cNvPr>
            <p:cNvGrpSpPr/>
            <p:nvPr/>
          </p:nvGrpSpPr>
          <p:grpSpPr>
            <a:xfrm>
              <a:off x="26162907" y="9717285"/>
              <a:ext cx="6476998" cy="4357155"/>
              <a:chOff x="26308050" y="10392414"/>
              <a:chExt cx="6476998" cy="4357155"/>
            </a:xfrm>
            <a:scene3d>
              <a:camera prst="perspectiveLeft"/>
              <a:lightRig rig="threePt" dir="t"/>
            </a:scene3d>
          </p:grpSpPr>
          <p:grpSp>
            <p:nvGrpSpPr>
              <p:cNvPr id="20" name="Group 19">
                <a:extLst>
                  <a:ext uri="{FF2B5EF4-FFF2-40B4-BE49-F238E27FC236}">
                    <a16:creationId xmlns:a16="http://schemas.microsoft.com/office/drawing/2014/main" id="{BBE4E628-154A-4754-83A4-327208161BA0}"/>
                  </a:ext>
                </a:extLst>
              </p:cNvPr>
              <p:cNvGrpSpPr/>
              <p:nvPr/>
            </p:nvGrpSpPr>
            <p:grpSpPr>
              <a:xfrm>
                <a:off x="26308050" y="10392414"/>
                <a:ext cx="6476998" cy="3699928"/>
                <a:chOff x="26308050" y="9717286"/>
                <a:chExt cx="6476998" cy="3699928"/>
              </a:xfrm>
            </p:grpSpPr>
            <p:pic>
              <p:nvPicPr>
                <p:cNvPr id="16" name="Picture 15">
                  <a:extLst>
                    <a:ext uri="{FF2B5EF4-FFF2-40B4-BE49-F238E27FC236}">
                      <a16:creationId xmlns:a16="http://schemas.microsoft.com/office/drawing/2014/main" id="{D4499BBA-821C-420D-8343-96E4A7ADD6A9}"/>
                    </a:ext>
                  </a:extLst>
                </p:cNvPr>
                <p:cNvPicPr>
                  <a:picLocks noChangeAspect="1"/>
                </p:cNvPicPr>
                <p:nvPr/>
              </p:nvPicPr>
              <p:blipFill rotWithShape="1">
                <a:blip r:embed="rId3"/>
                <a:srcRect l="28013" t="9666" r="27610" b="34989"/>
                <a:stretch/>
              </p:blipFill>
              <p:spPr>
                <a:xfrm>
                  <a:off x="26308050" y="9717286"/>
                  <a:ext cx="6476998" cy="3699928"/>
                </a:xfrm>
                <a:prstGeom prst="rect">
                  <a:avLst/>
                </a:prstGeom>
              </p:spPr>
            </p:pic>
            <p:sp>
              <p:nvSpPr>
                <p:cNvPr id="14" name="Rectangle 13">
                  <a:extLst>
                    <a:ext uri="{FF2B5EF4-FFF2-40B4-BE49-F238E27FC236}">
                      <a16:creationId xmlns:a16="http://schemas.microsoft.com/office/drawing/2014/main" id="{82DE2126-6003-4DAE-AD04-0D4C49B35B81}"/>
                    </a:ext>
                  </a:extLst>
                </p:cNvPr>
                <p:cNvSpPr/>
                <p:nvPr/>
              </p:nvSpPr>
              <p:spPr>
                <a:xfrm>
                  <a:off x="26308050" y="9717286"/>
                  <a:ext cx="6476998" cy="3699927"/>
                </a:xfrm>
                <a:prstGeom prst="rect">
                  <a:avLst/>
                </a:pr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grpSp>
          <p:sp>
            <p:nvSpPr>
              <p:cNvPr id="35" name="Freeform: Shape 34">
                <a:extLst>
                  <a:ext uri="{FF2B5EF4-FFF2-40B4-BE49-F238E27FC236}">
                    <a16:creationId xmlns:a16="http://schemas.microsoft.com/office/drawing/2014/main" id="{5C523C79-52B6-4F41-BC28-9B72446A12CC}"/>
                  </a:ext>
                </a:extLst>
              </p:cNvPr>
              <p:cNvSpPr/>
              <p:nvPr/>
            </p:nvSpPr>
            <p:spPr>
              <a:xfrm>
                <a:off x="28676202" y="14106631"/>
                <a:ext cx="1740694" cy="642938"/>
              </a:xfrm>
              <a:custGeom>
                <a:avLst/>
                <a:gdLst>
                  <a:gd name="connsiteX0" fmla="*/ 288132 w 1740694"/>
                  <a:gd name="connsiteY0" fmla="*/ 0 h 642938"/>
                  <a:gd name="connsiteX1" fmla="*/ 0 w 1740694"/>
                  <a:gd name="connsiteY1" fmla="*/ 642938 h 642938"/>
                  <a:gd name="connsiteX2" fmla="*/ 1740694 w 1740694"/>
                  <a:gd name="connsiteY2" fmla="*/ 642938 h 642938"/>
                  <a:gd name="connsiteX3" fmla="*/ 1412082 w 1740694"/>
                  <a:gd name="connsiteY3" fmla="*/ 0 h 642938"/>
                  <a:gd name="connsiteX4" fmla="*/ 288132 w 1740694"/>
                  <a:gd name="connsiteY4" fmla="*/ 0 h 64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694" h="642938">
                    <a:moveTo>
                      <a:pt x="288132" y="0"/>
                    </a:moveTo>
                    <a:lnTo>
                      <a:pt x="0" y="642938"/>
                    </a:lnTo>
                    <a:lnTo>
                      <a:pt x="1740694" y="642938"/>
                    </a:lnTo>
                    <a:lnTo>
                      <a:pt x="1412082" y="0"/>
                    </a:lnTo>
                    <a:lnTo>
                      <a:pt x="288132" y="0"/>
                    </a:lnTo>
                    <a:close/>
                  </a:path>
                </a:pathLst>
              </a:cu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grpSp>
        <p:sp>
          <p:nvSpPr>
            <p:cNvPr id="1052" name="Freeform: Shape 1051">
              <a:extLst>
                <a:ext uri="{FF2B5EF4-FFF2-40B4-BE49-F238E27FC236}">
                  <a16:creationId xmlns:a16="http://schemas.microsoft.com/office/drawing/2014/main" id="{C168910E-9854-447A-8671-868E66B4EB9B}"/>
                </a:ext>
              </a:extLst>
            </p:cNvPr>
            <p:cNvSpPr/>
            <p:nvPr/>
          </p:nvSpPr>
          <p:spPr>
            <a:xfrm>
              <a:off x="25211314" y="16923657"/>
              <a:ext cx="1306286" cy="1553029"/>
            </a:xfrm>
            <a:custGeom>
              <a:avLst/>
              <a:gdLst>
                <a:gd name="connsiteX0" fmla="*/ 0 w 1306286"/>
                <a:gd name="connsiteY0" fmla="*/ 522514 h 1553029"/>
                <a:gd name="connsiteX1" fmla="*/ 0 w 1306286"/>
                <a:gd name="connsiteY1" fmla="*/ 522514 h 1553029"/>
                <a:gd name="connsiteX2" fmla="*/ 58057 w 1306286"/>
                <a:gd name="connsiteY2" fmla="*/ 333829 h 1553029"/>
                <a:gd name="connsiteX3" fmla="*/ 101600 w 1306286"/>
                <a:gd name="connsiteY3" fmla="*/ 304800 h 1553029"/>
                <a:gd name="connsiteX4" fmla="*/ 130629 w 1306286"/>
                <a:gd name="connsiteY4" fmla="*/ 261257 h 1553029"/>
                <a:gd name="connsiteX5" fmla="*/ 217715 w 1306286"/>
                <a:gd name="connsiteY5" fmla="*/ 203200 h 1553029"/>
                <a:gd name="connsiteX6" fmla="*/ 246743 w 1306286"/>
                <a:gd name="connsiteY6" fmla="*/ 159657 h 1553029"/>
                <a:gd name="connsiteX7" fmla="*/ 290286 w 1306286"/>
                <a:gd name="connsiteY7" fmla="*/ 145143 h 1553029"/>
                <a:gd name="connsiteX8" fmla="*/ 333829 w 1306286"/>
                <a:gd name="connsiteY8" fmla="*/ 116114 h 1553029"/>
                <a:gd name="connsiteX9" fmla="*/ 435429 w 1306286"/>
                <a:gd name="connsiteY9" fmla="*/ 0 h 1553029"/>
                <a:gd name="connsiteX10" fmla="*/ 856343 w 1306286"/>
                <a:gd name="connsiteY10" fmla="*/ 14514 h 1553029"/>
                <a:gd name="connsiteX11" fmla="*/ 943429 w 1306286"/>
                <a:gd name="connsiteY11" fmla="*/ 43543 h 1553029"/>
                <a:gd name="connsiteX12" fmla="*/ 986972 w 1306286"/>
                <a:gd name="connsiteY12" fmla="*/ 72572 h 1553029"/>
                <a:gd name="connsiteX13" fmla="*/ 1074057 w 1306286"/>
                <a:gd name="connsiteY13" fmla="*/ 101600 h 1553029"/>
                <a:gd name="connsiteX14" fmla="*/ 1103086 w 1306286"/>
                <a:gd name="connsiteY14" fmla="*/ 145143 h 1553029"/>
                <a:gd name="connsiteX15" fmla="*/ 1146629 w 1306286"/>
                <a:gd name="connsiteY15" fmla="*/ 159657 h 1553029"/>
                <a:gd name="connsiteX16" fmla="*/ 1204686 w 1306286"/>
                <a:gd name="connsiteY16" fmla="*/ 246743 h 1553029"/>
                <a:gd name="connsiteX17" fmla="*/ 1248229 w 1306286"/>
                <a:gd name="connsiteY17" fmla="*/ 333829 h 1553029"/>
                <a:gd name="connsiteX18" fmla="*/ 1277257 w 1306286"/>
                <a:gd name="connsiteY18" fmla="*/ 420914 h 1553029"/>
                <a:gd name="connsiteX19" fmla="*/ 1306286 w 1306286"/>
                <a:gd name="connsiteY19" fmla="*/ 551543 h 1553029"/>
                <a:gd name="connsiteX20" fmla="*/ 1262743 w 1306286"/>
                <a:gd name="connsiteY20" fmla="*/ 827314 h 1553029"/>
                <a:gd name="connsiteX21" fmla="*/ 1248229 w 1306286"/>
                <a:gd name="connsiteY21" fmla="*/ 870857 h 1553029"/>
                <a:gd name="connsiteX22" fmla="*/ 1233715 w 1306286"/>
                <a:gd name="connsiteY22" fmla="*/ 914400 h 1553029"/>
                <a:gd name="connsiteX23" fmla="*/ 1175657 w 1306286"/>
                <a:gd name="connsiteY23" fmla="*/ 1001486 h 1553029"/>
                <a:gd name="connsiteX24" fmla="*/ 1146629 w 1306286"/>
                <a:gd name="connsiteY24" fmla="*/ 1045029 h 1553029"/>
                <a:gd name="connsiteX25" fmla="*/ 1059543 w 1306286"/>
                <a:gd name="connsiteY25" fmla="*/ 1103086 h 1553029"/>
                <a:gd name="connsiteX26" fmla="*/ 1030515 w 1306286"/>
                <a:gd name="connsiteY26" fmla="*/ 1146629 h 1553029"/>
                <a:gd name="connsiteX27" fmla="*/ 986972 w 1306286"/>
                <a:gd name="connsiteY27" fmla="*/ 1161143 h 1553029"/>
                <a:gd name="connsiteX28" fmla="*/ 943429 w 1306286"/>
                <a:gd name="connsiteY28" fmla="*/ 1190172 h 1553029"/>
                <a:gd name="connsiteX29" fmla="*/ 914400 w 1306286"/>
                <a:gd name="connsiteY29" fmla="*/ 1233714 h 1553029"/>
                <a:gd name="connsiteX30" fmla="*/ 870857 w 1306286"/>
                <a:gd name="connsiteY30" fmla="*/ 1248229 h 1553029"/>
                <a:gd name="connsiteX31" fmla="*/ 856343 w 1306286"/>
                <a:gd name="connsiteY31" fmla="*/ 1291772 h 1553029"/>
                <a:gd name="connsiteX32" fmla="*/ 827315 w 1306286"/>
                <a:gd name="connsiteY32" fmla="*/ 1335314 h 1553029"/>
                <a:gd name="connsiteX33" fmla="*/ 754743 w 1306286"/>
                <a:gd name="connsiteY33" fmla="*/ 1465943 h 1553029"/>
                <a:gd name="connsiteX34" fmla="*/ 667657 w 1306286"/>
                <a:gd name="connsiteY34" fmla="*/ 1494972 h 1553029"/>
                <a:gd name="connsiteX35" fmla="*/ 624115 w 1306286"/>
                <a:gd name="connsiteY35" fmla="*/ 1509486 h 1553029"/>
                <a:gd name="connsiteX36" fmla="*/ 566057 w 1306286"/>
                <a:gd name="connsiteY36" fmla="*/ 1524000 h 1553029"/>
                <a:gd name="connsiteX37" fmla="*/ 464457 w 1306286"/>
                <a:gd name="connsiteY37" fmla="*/ 1553029 h 1553029"/>
                <a:gd name="connsiteX38" fmla="*/ 290286 w 1306286"/>
                <a:gd name="connsiteY38" fmla="*/ 1509486 h 1553029"/>
                <a:gd name="connsiteX39" fmla="*/ 261257 w 1306286"/>
                <a:gd name="connsiteY39" fmla="*/ 1422400 h 1553029"/>
                <a:gd name="connsiteX40" fmla="*/ 246743 w 1306286"/>
                <a:gd name="connsiteY40" fmla="*/ 1378857 h 1553029"/>
                <a:gd name="connsiteX41" fmla="*/ 232229 w 1306286"/>
                <a:gd name="connsiteY41" fmla="*/ 1233714 h 1553029"/>
                <a:gd name="connsiteX42" fmla="*/ 217715 w 1306286"/>
                <a:gd name="connsiteY42" fmla="*/ 841829 h 1553029"/>
                <a:gd name="connsiteX43" fmla="*/ 145143 w 1306286"/>
                <a:gd name="connsiteY43" fmla="*/ 711200 h 1553029"/>
                <a:gd name="connsiteX44" fmla="*/ 87086 w 1306286"/>
                <a:gd name="connsiteY44" fmla="*/ 580572 h 1553029"/>
                <a:gd name="connsiteX45" fmla="*/ 72572 w 1306286"/>
                <a:gd name="connsiteY45" fmla="*/ 522514 h 1553029"/>
                <a:gd name="connsiteX46" fmla="*/ 0 w 1306286"/>
                <a:gd name="connsiteY46" fmla="*/ 522514 h 15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6286" h="1553029">
                  <a:moveTo>
                    <a:pt x="0" y="522514"/>
                  </a:moveTo>
                  <a:lnTo>
                    <a:pt x="0" y="522514"/>
                  </a:lnTo>
                  <a:cubicBezTo>
                    <a:pt x="11917" y="415270"/>
                    <a:pt x="-8861" y="400748"/>
                    <a:pt x="58057" y="333829"/>
                  </a:cubicBezTo>
                  <a:cubicBezTo>
                    <a:pt x="70392" y="321494"/>
                    <a:pt x="87086" y="314476"/>
                    <a:pt x="101600" y="304800"/>
                  </a:cubicBezTo>
                  <a:cubicBezTo>
                    <a:pt x="111276" y="290286"/>
                    <a:pt x="117501" y="272744"/>
                    <a:pt x="130629" y="261257"/>
                  </a:cubicBezTo>
                  <a:cubicBezTo>
                    <a:pt x="156885" y="238283"/>
                    <a:pt x="217715" y="203200"/>
                    <a:pt x="217715" y="203200"/>
                  </a:cubicBezTo>
                  <a:cubicBezTo>
                    <a:pt x="227391" y="188686"/>
                    <a:pt x="233122" y="170554"/>
                    <a:pt x="246743" y="159657"/>
                  </a:cubicBezTo>
                  <a:cubicBezTo>
                    <a:pt x="258690" y="150100"/>
                    <a:pt x="276602" y="151985"/>
                    <a:pt x="290286" y="145143"/>
                  </a:cubicBezTo>
                  <a:cubicBezTo>
                    <a:pt x="305888" y="137342"/>
                    <a:pt x="319315" y="125790"/>
                    <a:pt x="333829" y="116114"/>
                  </a:cubicBezTo>
                  <a:cubicBezTo>
                    <a:pt x="401562" y="14515"/>
                    <a:pt x="362858" y="48381"/>
                    <a:pt x="435429" y="0"/>
                  </a:cubicBezTo>
                  <a:cubicBezTo>
                    <a:pt x="575734" y="4838"/>
                    <a:pt x="716468" y="2525"/>
                    <a:pt x="856343" y="14514"/>
                  </a:cubicBezTo>
                  <a:cubicBezTo>
                    <a:pt x="886830" y="17127"/>
                    <a:pt x="943429" y="43543"/>
                    <a:pt x="943429" y="43543"/>
                  </a:cubicBezTo>
                  <a:cubicBezTo>
                    <a:pt x="957943" y="53219"/>
                    <a:pt x="971031" y="65487"/>
                    <a:pt x="986972" y="72572"/>
                  </a:cubicBezTo>
                  <a:cubicBezTo>
                    <a:pt x="1014933" y="84999"/>
                    <a:pt x="1074057" y="101600"/>
                    <a:pt x="1074057" y="101600"/>
                  </a:cubicBezTo>
                  <a:cubicBezTo>
                    <a:pt x="1083733" y="116114"/>
                    <a:pt x="1089464" y="134246"/>
                    <a:pt x="1103086" y="145143"/>
                  </a:cubicBezTo>
                  <a:cubicBezTo>
                    <a:pt x="1115033" y="154700"/>
                    <a:pt x="1135811" y="148839"/>
                    <a:pt x="1146629" y="159657"/>
                  </a:cubicBezTo>
                  <a:cubicBezTo>
                    <a:pt x="1171299" y="184327"/>
                    <a:pt x="1204686" y="246743"/>
                    <a:pt x="1204686" y="246743"/>
                  </a:cubicBezTo>
                  <a:cubicBezTo>
                    <a:pt x="1257617" y="405539"/>
                    <a:pt x="1173201" y="165016"/>
                    <a:pt x="1248229" y="333829"/>
                  </a:cubicBezTo>
                  <a:cubicBezTo>
                    <a:pt x="1260656" y="361790"/>
                    <a:pt x="1269836" y="391229"/>
                    <a:pt x="1277257" y="420914"/>
                  </a:cubicBezTo>
                  <a:cubicBezTo>
                    <a:pt x="1297755" y="502905"/>
                    <a:pt x="1287860" y="459411"/>
                    <a:pt x="1306286" y="551543"/>
                  </a:cubicBezTo>
                  <a:cubicBezTo>
                    <a:pt x="1289425" y="770744"/>
                    <a:pt x="1311721" y="680382"/>
                    <a:pt x="1262743" y="827314"/>
                  </a:cubicBezTo>
                  <a:lnTo>
                    <a:pt x="1248229" y="870857"/>
                  </a:lnTo>
                  <a:cubicBezTo>
                    <a:pt x="1243391" y="885371"/>
                    <a:pt x="1242202" y="901670"/>
                    <a:pt x="1233715" y="914400"/>
                  </a:cubicBezTo>
                  <a:lnTo>
                    <a:pt x="1175657" y="1001486"/>
                  </a:lnTo>
                  <a:cubicBezTo>
                    <a:pt x="1165981" y="1016000"/>
                    <a:pt x="1161143" y="1035353"/>
                    <a:pt x="1146629" y="1045029"/>
                  </a:cubicBezTo>
                  <a:lnTo>
                    <a:pt x="1059543" y="1103086"/>
                  </a:lnTo>
                  <a:cubicBezTo>
                    <a:pt x="1049867" y="1117600"/>
                    <a:pt x="1044136" y="1135732"/>
                    <a:pt x="1030515" y="1146629"/>
                  </a:cubicBezTo>
                  <a:cubicBezTo>
                    <a:pt x="1018568" y="1156186"/>
                    <a:pt x="1000656" y="1154301"/>
                    <a:pt x="986972" y="1161143"/>
                  </a:cubicBezTo>
                  <a:cubicBezTo>
                    <a:pt x="971370" y="1168944"/>
                    <a:pt x="957943" y="1180496"/>
                    <a:pt x="943429" y="1190172"/>
                  </a:cubicBezTo>
                  <a:cubicBezTo>
                    <a:pt x="933753" y="1204686"/>
                    <a:pt x="928021" y="1222817"/>
                    <a:pt x="914400" y="1233714"/>
                  </a:cubicBezTo>
                  <a:cubicBezTo>
                    <a:pt x="902453" y="1243271"/>
                    <a:pt x="881675" y="1237411"/>
                    <a:pt x="870857" y="1248229"/>
                  </a:cubicBezTo>
                  <a:cubicBezTo>
                    <a:pt x="860039" y="1259047"/>
                    <a:pt x="863185" y="1278088"/>
                    <a:pt x="856343" y="1291772"/>
                  </a:cubicBezTo>
                  <a:cubicBezTo>
                    <a:pt x="848542" y="1307374"/>
                    <a:pt x="835116" y="1319712"/>
                    <a:pt x="827315" y="1335314"/>
                  </a:cubicBezTo>
                  <a:cubicBezTo>
                    <a:pt x="806867" y="1376209"/>
                    <a:pt x="809657" y="1447638"/>
                    <a:pt x="754743" y="1465943"/>
                  </a:cubicBezTo>
                  <a:lnTo>
                    <a:pt x="667657" y="1494972"/>
                  </a:lnTo>
                  <a:cubicBezTo>
                    <a:pt x="653143" y="1499810"/>
                    <a:pt x="638957" y="1505776"/>
                    <a:pt x="624115" y="1509486"/>
                  </a:cubicBezTo>
                  <a:cubicBezTo>
                    <a:pt x="604762" y="1514324"/>
                    <a:pt x="585238" y="1518520"/>
                    <a:pt x="566057" y="1524000"/>
                  </a:cubicBezTo>
                  <a:cubicBezTo>
                    <a:pt x="420258" y="1565656"/>
                    <a:pt x="646013" y="1507639"/>
                    <a:pt x="464457" y="1553029"/>
                  </a:cubicBezTo>
                  <a:cubicBezTo>
                    <a:pt x="442438" y="1550582"/>
                    <a:pt x="320135" y="1557243"/>
                    <a:pt x="290286" y="1509486"/>
                  </a:cubicBezTo>
                  <a:cubicBezTo>
                    <a:pt x="274068" y="1483538"/>
                    <a:pt x="270933" y="1451429"/>
                    <a:pt x="261257" y="1422400"/>
                  </a:cubicBezTo>
                  <a:lnTo>
                    <a:pt x="246743" y="1378857"/>
                  </a:lnTo>
                  <a:cubicBezTo>
                    <a:pt x="241905" y="1330476"/>
                    <a:pt x="234853" y="1282265"/>
                    <a:pt x="232229" y="1233714"/>
                  </a:cubicBezTo>
                  <a:cubicBezTo>
                    <a:pt x="225174" y="1103187"/>
                    <a:pt x="226410" y="972257"/>
                    <a:pt x="217715" y="841829"/>
                  </a:cubicBezTo>
                  <a:cubicBezTo>
                    <a:pt x="214877" y="799253"/>
                    <a:pt x="159901" y="733337"/>
                    <a:pt x="145143" y="711200"/>
                  </a:cubicBezTo>
                  <a:cubicBezTo>
                    <a:pt x="99143" y="642200"/>
                    <a:pt x="121629" y="684201"/>
                    <a:pt x="87086" y="580572"/>
                  </a:cubicBezTo>
                  <a:cubicBezTo>
                    <a:pt x="71042" y="532440"/>
                    <a:pt x="72572" y="552328"/>
                    <a:pt x="72572" y="522514"/>
                  </a:cubicBezTo>
                  <a:lnTo>
                    <a:pt x="0" y="522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83" name="Group 82">
              <a:extLst>
                <a:ext uri="{FF2B5EF4-FFF2-40B4-BE49-F238E27FC236}">
                  <a16:creationId xmlns:a16="http://schemas.microsoft.com/office/drawing/2014/main" id="{E86447FD-3957-4840-A3FA-3E8E77E76291}"/>
                </a:ext>
              </a:extLst>
            </p:cNvPr>
            <p:cNvGrpSpPr/>
            <p:nvPr/>
          </p:nvGrpSpPr>
          <p:grpSpPr>
            <a:xfrm>
              <a:off x="26285865" y="14015843"/>
              <a:ext cx="2245194" cy="788100"/>
              <a:chOff x="19808825" y="14954510"/>
              <a:chExt cx="2895631" cy="1016414"/>
            </a:xfrm>
          </p:grpSpPr>
          <p:sp>
            <p:nvSpPr>
              <p:cNvPr id="38" name="Oval 37">
                <a:extLst>
                  <a:ext uri="{FF2B5EF4-FFF2-40B4-BE49-F238E27FC236}">
                    <a16:creationId xmlns:a16="http://schemas.microsoft.com/office/drawing/2014/main" id="{85E3A265-1AD9-483C-96FC-F50938C2E5AA}"/>
                  </a:ext>
                </a:extLst>
              </p:cNvPr>
              <p:cNvSpPr/>
              <p:nvPr/>
            </p:nvSpPr>
            <p:spPr>
              <a:xfrm>
                <a:off x="19965309" y="15462924"/>
                <a:ext cx="2651577" cy="508000"/>
              </a:xfrm>
              <a:prstGeom prst="ellipse">
                <a:avLst/>
              </a:prstGeom>
              <a:noFill/>
              <a:ln w="762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328F847C-38D8-4EC6-B89A-9D04C45FA22C}"/>
                  </a:ext>
                </a:extLst>
              </p:cNvPr>
              <p:cNvSpPr/>
              <p:nvPr/>
            </p:nvSpPr>
            <p:spPr>
              <a:xfrm>
                <a:off x="19808825" y="15325725"/>
                <a:ext cx="2895600" cy="391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9DA0CBDD-02D6-4F24-B08C-6D287C1251B1}"/>
                  </a:ext>
                </a:extLst>
              </p:cNvPr>
              <p:cNvSpPr/>
              <p:nvPr/>
            </p:nvSpPr>
            <p:spPr>
              <a:xfrm>
                <a:off x="19965309" y="14954510"/>
                <a:ext cx="2651577" cy="508000"/>
              </a:xfrm>
              <a:prstGeom prst="ellipse">
                <a:avLst/>
              </a:prstGeom>
              <a:ln w="762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2" name="Arc 41">
                <a:extLst>
                  <a:ext uri="{FF2B5EF4-FFF2-40B4-BE49-F238E27FC236}">
                    <a16:creationId xmlns:a16="http://schemas.microsoft.com/office/drawing/2014/main" id="{54860081-720B-4C24-828C-5E86E2558BFE}"/>
                  </a:ext>
                </a:extLst>
              </p:cNvPr>
              <p:cNvSpPr/>
              <p:nvPr/>
            </p:nvSpPr>
            <p:spPr>
              <a:xfrm rot="13662469">
                <a:off x="19874565" y="15005309"/>
                <a:ext cx="914400" cy="914400"/>
              </a:xfrm>
              <a:prstGeom prst="arc">
                <a:avLst>
                  <a:gd name="adj1" fmla="val 16200000"/>
                  <a:gd name="adj2" fmla="val 21147107"/>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a:extLst>
                  <a:ext uri="{FF2B5EF4-FFF2-40B4-BE49-F238E27FC236}">
                    <a16:creationId xmlns:a16="http://schemas.microsoft.com/office/drawing/2014/main" id="{5FF97027-2C9E-401A-9E33-17A8EFFF8399}"/>
                  </a:ext>
                </a:extLst>
              </p:cNvPr>
              <p:cNvSpPr/>
              <p:nvPr/>
            </p:nvSpPr>
            <p:spPr>
              <a:xfrm rot="7937531" flipH="1">
                <a:off x="21790056" y="15005308"/>
                <a:ext cx="914400" cy="914400"/>
              </a:xfrm>
              <a:prstGeom prst="arc">
                <a:avLst>
                  <a:gd name="adj1" fmla="val 16200000"/>
                  <a:gd name="adj2" fmla="val 21147107"/>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51" name="Group 1050">
              <a:extLst>
                <a:ext uri="{FF2B5EF4-FFF2-40B4-BE49-F238E27FC236}">
                  <a16:creationId xmlns:a16="http://schemas.microsoft.com/office/drawing/2014/main" id="{951838BB-F02D-43D9-81EB-A76BB81A208A}"/>
                </a:ext>
              </a:extLst>
            </p:cNvPr>
            <p:cNvGrpSpPr/>
            <p:nvPr/>
          </p:nvGrpSpPr>
          <p:grpSpPr>
            <a:xfrm>
              <a:off x="15751061" y="9501733"/>
              <a:ext cx="10551885" cy="10197737"/>
              <a:chOff x="13846629" y="11399520"/>
              <a:chExt cx="10551885" cy="10197737"/>
            </a:xfrm>
          </p:grpSpPr>
          <p:sp>
            <p:nvSpPr>
              <p:cNvPr id="87" name="Freeform: Shape 86">
                <a:extLst>
                  <a:ext uri="{FF2B5EF4-FFF2-40B4-BE49-F238E27FC236}">
                    <a16:creationId xmlns:a16="http://schemas.microsoft.com/office/drawing/2014/main" id="{0880279F-87AC-4426-B8DE-5D5A82D3D3FE}"/>
                  </a:ext>
                </a:extLst>
              </p:cNvPr>
              <p:cNvSpPr/>
              <p:nvPr/>
            </p:nvSpPr>
            <p:spPr>
              <a:xfrm>
                <a:off x="15297207" y="11959771"/>
                <a:ext cx="2728685" cy="3164114"/>
              </a:xfrm>
              <a:custGeom>
                <a:avLst/>
                <a:gdLst>
                  <a:gd name="connsiteX0" fmla="*/ 174171 w 2728685"/>
                  <a:gd name="connsiteY0" fmla="*/ 2322285 h 3164114"/>
                  <a:gd name="connsiteX1" fmla="*/ 174171 w 2728685"/>
                  <a:gd name="connsiteY1" fmla="*/ 2322285 h 3164114"/>
                  <a:gd name="connsiteX2" fmla="*/ 87085 w 2728685"/>
                  <a:gd name="connsiteY2" fmla="*/ 2148114 h 3164114"/>
                  <a:gd name="connsiteX3" fmla="*/ 72571 w 2728685"/>
                  <a:gd name="connsiteY3" fmla="*/ 2090057 h 3164114"/>
                  <a:gd name="connsiteX4" fmla="*/ 43543 w 2728685"/>
                  <a:gd name="connsiteY4" fmla="*/ 2002971 h 3164114"/>
                  <a:gd name="connsiteX5" fmla="*/ 29028 w 2728685"/>
                  <a:gd name="connsiteY5" fmla="*/ 1959428 h 3164114"/>
                  <a:gd name="connsiteX6" fmla="*/ 0 w 2728685"/>
                  <a:gd name="connsiteY6" fmla="*/ 1828800 h 3164114"/>
                  <a:gd name="connsiteX7" fmla="*/ 29028 w 2728685"/>
                  <a:gd name="connsiteY7" fmla="*/ 1088571 h 3164114"/>
                  <a:gd name="connsiteX8" fmla="*/ 43543 w 2728685"/>
                  <a:gd name="connsiteY8" fmla="*/ 972457 h 3164114"/>
                  <a:gd name="connsiteX9" fmla="*/ 72571 w 2728685"/>
                  <a:gd name="connsiteY9" fmla="*/ 856343 h 3164114"/>
                  <a:gd name="connsiteX10" fmla="*/ 101600 w 2728685"/>
                  <a:gd name="connsiteY10" fmla="*/ 725714 h 3164114"/>
                  <a:gd name="connsiteX11" fmla="*/ 116114 w 2728685"/>
                  <a:gd name="connsiteY11" fmla="*/ 682171 h 3164114"/>
                  <a:gd name="connsiteX12" fmla="*/ 145143 w 2728685"/>
                  <a:gd name="connsiteY12" fmla="*/ 624114 h 3164114"/>
                  <a:gd name="connsiteX13" fmla="*/ 159657 w 2728685"/>
                  <a:gd name="connsiteY13" fmla="*/ 580571 h 3164114"/>
                  <a:gd name="connsiteX14" fmla="*/ 188685 w 2728685"/>
                  <a:gd name="connsiteY14" fmla="*/ 537028 h 3164114"/>
                  <a:gd name="connsiteX15" fmla="*/ 203200 w 2728685"/>
                  <a:gd name="connsiteY15" fmla="*/ 493485 h 3164114"/>
                  <a:gd name="connsiteX16" fmla="*/ 261257 w 2728685"/>
                  <a:gd name="connsiteY16" fmla="*/ 406400 h 3164114"/>
                  <a:gd name="connsiteX17" fmla="*/ 362857 w 2728685"/>
                  <a:gd name="connsiteY17" fmla="*/ 275771 h 3164114"/>
                  <a:gd name="connsiteX18" fmla="*/ 464457 w 2728685"/>
                  <a:gd name="connsiteY18" fmla="*/ 188685 h 3164114"/>
                  <a:gd name="connsiteX19" fmla="*/ 522514 w 2728685"/>
                  <a:gd name="connsiteY19" fmla="*/ 159657 h 3164114"/>
                  <a:gd name="connsiteX20" fmla="*/ 609600 w 2728685"/>
                  <a:gd name="connsiteY20" fmla="*/ 101600 h 3164114"/>
                  <a:gd name="connsiteX21" fmla="*/ 653143 w 2728685"/>
                  <a:gd name="connsiteY21" fmla="*/ 72571 h 3164114"/>
                  <a:gd name="connsiteX22" fmla="*/ 696685 w 2728685"/>
                  <a:gd name="connsiteY22" fmla="*/ 58057 h 3164114"/>
                  <a:gd name="connsiteX23" fmla="*/ 812800 w 2728685"/>
                  <a:gd name="connsiteY23" fmla="*/ 29028 h 3164114"/>
                  <a:gd name="connsiteX24" fmla="*/ 972457 w 2728685"/>
                  <a:gd name="connsiteY24" fmla="*/ 0 h 3164114"/>
                  <a:gd name="connsiteX25" fmla="*/ 1596571 w 2728685"/>
                  <a:gd name="connsiteY25" fmla="*/ 14514 h 3164114"/>
                  <a:gd name="connsiteX26" fmla="*/ 1654628 w 2728685"/>
                  <a:gd name="connsiteY26" fmla="*/ 29028 h 3164114"/>
                  <a:gd name="connsiteX27" fmla="*/ 1727200 w 2728685"/>
                  <a:gd name="connsiteY27" fmla="*/ 43543 h 3164114"/>
                  <a:gd name="connsiteX28" fmla="*/ 1843314 w 2728685"/>
                  <a:gd name="connsiteY28" fmla="*/ 72571 h 3164114"/>
                  <a:gd name="connsiteX29" fmla="*/ 1973943 w 2728685"/>
                  <a:gd name="connsiteY29" fmla="*/ 116114 h 3164114"/>
                  <a:gd name="connsiteX30" fmla="*/ 2061028 w 2728685"/>
                  <a:gd name="connsiteY30" fmla="*/ 145143 h 3164114"/>
                  <a:gd name="connsiteX31" fmla="*/ 2104571 w 2728685"/>
                  <a:gd name="connsiteY31" fmla="*/ 159657 h 3164114"/>
                  <a:gd name="connsiteX32" fmla="*/ 2191657 w 2728685"/>
                  <a:gd name="connsiteY32" fmla="*/ 217714 h 3164114"/>
                  <a:gd name="connsiteX33" fmla="*/ 2307771 w 2728685"/>
                  <a:gd name="connsiteY33" fmla="*/ 290285 h 3164114"/>
                  <a:gd name="connsiteX34" fmla="*/ 2394857 w 2728685"/>
                  <a:gd name="connsiteY34" fmla="*/ 420914 h 3164114"/>
                  <a:gd name="connsiteX35" fmla="*/ 2423885 w 2728685"/>
                  <a:gd name="connsiteY35" fmla="*/ 464457 h 3164114"/>
                  <a:gd name="connsiteX36" fmla="*/ 2452914 w 2728685"/>
                  <a:gd name="connsiteY36" fmla="*/ 508000 h 3164114"/>
                  <a:gd name="connsiteX37" fmla="*/ 2510971 w 2728685"/>
                  <a:gd name="connsiteY37" fmla="*/ 682171 h 3164114"/>
                  <a:gd name="connsiteX38" fmla="*/ 2540000 w 2728685"/>
                  <a:gd name="connsiteY38" fmla="*/ 769257 h 3164114"/>
                  <a:gd name="connsiteX39" fmla="*/ 2569028 w 2728685"/>
                  <a:gd name="connsiteY39" fmla="*/ 827314 h 3164114"/>
                  <a:gd name="connsiteX40" fmla="*/ 2612571 w 2728685"/>
                  <a:gd name="connsiteY40" fmla="*/ 914400 h 3164114"/>
                  <a:gd name="connsiteX41" fmla="*/ 2670628 w 2728685"/>
                  <a:gd name="connsiteY41" fmla="*/ 1204685 h 3164114"/>
                  <a:gd name="connsiteX42" fmla="*/ 2685143 w 2728685"/>
                  <a:gd name="connsiteY42" fmla="*/ 1349828 h 3164114"/>
                  <a:gd name="connsiteX43" fmla="*/ 2714171 w 2728685"/>
                  <a:gd name="connsiteY43" fmla="*/ 1524000 h 3164114"/>
                  <a:gd name="connsiteX44" fmla="*/ 2728685 w 2728685"/>
                  <a:gd name="connsiteY44" fmla="*/ 1625600 h 3164114"/>
                  <a:gd name="connsiteX45" fmla="*/ 2714171 w 2728685"/>
                  <a:gd name="connsiteY45" fmla="*/ 1828800 h 3164114"/>
                  <a:gd name="connsiteX46" fmla="*/ 2685143 w 2728685"/>
                  <a:gd name="connsiteY46" fmla="*/ 1959428 h 3164114"/>
                  <a:gd name="connsiteX47" fmla="*/ 2656114 w 2728685"/>
                  <a:gd name="connsiteY47" fmla="*/ 2046514 h 3164114"/>
                  <a:gd name="connsiteX48" fmla="*/ 2641600 w 2728685"/>
                  <a:gd name="connsiteY48" fmla="*/ 2090057 h 3164114"/>
                  <a:gd name="connsiteX49" fmla="*/ 2612571 w 2728685"/>
                  <a:gd name="connsiteY49" fmla="*/ 2133600 h 3164114"/>
                  <a:gd name="connsiteX50" fmla="*/ 2569028 w 2728685"/>
                  <a:gd name="connsiteY50" fmla="*/ 2220685 h 3164114"/>
                  <a:gd name="connsiteX51" fmla="*/ 2525485 w 2728685"/>
                  <a:gd name="connsiteY51" fmla="*/ 2307771 h 3164114"/>
                  <a:gd name="connsiteX52" fmla="*/ 2467428 w 2728685"/>
                  <a:gd name="connsiteY52" fmla="*/ 2438400 h 3164114"/>
                  <a:gd name="connsiteX53" fmla="*/ 2481943 w 2728685"/>
                  <a:gd name="connsiteY53" fmla="*/ 2685143 h 3164114"/>
                  <a:gd name="connsiteX54" fmla="*/ 2510971 w 2728685"/>
                  <a:gd name="connsiteY54" fmla="*/ 2786743 h 3164114"/>
                  <a:gd name="connsiteX55" fmla="*/ 2496457 w 2728685"/>
                  <a:gd name="connsiteY55" fmla="*/ 2946400 h 3164114"/>
                  <a:gd name="connsiteX56" fmla="*/ 2438400 w 2728685"/>
                  <a:gd name="connsiteY56" fmla="*/ 3077028 h 3164114"/>
                  <a:gd name="connsiteX57" fmla="*/ 2351314 w 2728685"/>
                  <a:gd name="connsiteY57" fmla="*/ 3135085 h 3164114"/>
                  <a:gd name="connsiteX58" fmla="*/ 2307771 w 2728685"/>
                  <a:gd name="connsiteY58" fmla="*/ 3149600 h 3164114"/>
                  <a:gd name="connsiteX59" fmla="*/ 2191657 w 2728685"/>
                  <a:gd name="connsiteY59" fmla="*/ 3164114 h 3164114"/>
                  <a:gd name="connsiteX60" fmla="*/ 1770743 w 2728685"/>
                  <a:gd name="connsiteY60" fmla="*/ 3135085 h 3164114"/>
                  <a:gd name="connsiteX61" fmla="*/ 1698171 w 2728685"/>
                  <a:gd name="connsiteY61" fmla="*/ 3120571 h 3164114"/>
                  <a:gd name="connsiteX62" fmla="*/ 1611085 w 2728685"/>
                  <a:gd name="connsiteY62" fmla="*/ 3106057 h 3164114"/>
                  <a:gd name="connsiteX63" fmla="*/ 1465943 w 2728685"/>
                  <a:gd name="connsiteY63" fmla="*/ 3062514 h 3164114"/>
                  <a:gd name="connsiteX64" fmla="*/ 1349828 w 2728685"/>
                  <a:gd name="connsiteY64" fmla="*/ 3033485 h 3164114"/>
                  <a:gd name="connsiteX65" fmla="*/ 1262743 w 2728685"/>
                  <a:gd name="connsiteY65" fmla="*/ 3004457 h 3164114"/>
                  <a:gd name="connsiteX66" fmla="*/ 1190171 w 2728685"/>
                  <a:gd name="connsiteY66" fmla="*/ 2989943 h 3164114"/>
                  <a:gd name="connsiteX67" fmla="*/ 1146628 w 2728685"/>
                  <a:gd name="connsiteY67" fmla="*/ 2975428 h 3164114"/>
                  <a:gd name="connsiteX68" fmla="*/ 1016000 w 2728685"/>
                  <a:gd name="connsiteY68" fmla="*/ 2946400 h 3164114"/>
                  <a:gd name="connsiteX69" fmla="*/ 928914 w 2728685"/>
                  <a:gd name="connsiteY69" fmla="*/ 2917371 h 3164114"/>
                  <a:gd name="connsiteX70" fmla="*/ 885371 w 2728685"/>
                  <a:gd name="connsiteY70" fmla="*/ 2902857 h 3164114"/>
                  <a:gd name="connsiteX71" fmla="*/ 827314 w 2728685"/>
                  <a:gd name="connsiteY71" fmla="*/ 2888343 h 3164114"/>
                  <a:gd name="connsiteX72" fmla="*/ 740228 w 2728685"/>
                  <a:gd name="connsiteY72" fmla="*/ 2859314 h 3164114"/>
                  <a:gd name="connsiteX73" fmla="*/ 609600 w 2728685"/>
                  <a:gd name="connsiteY73" fmla="*/ 2830285 h 3164114"/>
                  <a:gd name="connsiteX74" fmla="*/ 522514 w 2728685"/>
                  <a:gd name="connsiteY74" fmla="*/ 2801257 h 3164114"/>
                  <a:gd name="connsiteX75" fmla="*/ 478971 w 2728685"/>
                  <a:gd name="connsiteY75" fmla="*/ 2786743 h 3164114"/>
                  <a:gd name="connsiteX76" fmla="*/ 435428 w 2728685"/>
                  <a:gd name="connsiteY76" fmla="*/ 2772228 h 3164114"/>
                  <a:gd name="connsiteX77" fmla="*/ 319314 w 2728685"/>
                  <a:gd name="connsiteY77" fmla="*/ 2743200 h 3164114"/>
                  <a:gd name="connsiteX78" fmla="*/ 275771 w 2728685"/>
                  <a:gd name="connsiteY78" fmla="*/ 2728685 h 3164114"/>
                  <a:gd name="connsiteX79" fmla="*/ 232228 w 2728685"/>
                  <a:gd name="connsiteY79" fmla="*/ 2699657 h 3164114"/>
                  <a:gd name="connsiteX80" fmla="*/ 174171 w 2728685"/>
                  <a:gd name="connsiteY80" fmla="*/ 2322285 h 316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728685" h="3164114">
                    <a:moveTo>
                      <a:pt x="174171" y="2322285"/>
                    </a:moveTo>
                    <a:lnTo>
                      <a:pt x="174171" y="2322285"/>
                    </a:lnTo>
                    <a:cubicBezTo>
                      <a:pt x="145142" y="2264228"/>
                      <a:pt x="102828" y="2211086"/>
                      <a:pt x="87085" y="2148114"/>
                    </a:cubicBezTo>
                    <a:cubicBezTo>
                      <a:pt x="82247" y="2128762"/>
                      <a:pt x="78303" y="2109164"/>
                      <a:pt x="72571" y="2090057"/>
                    </a:cubicBezTo>
                    <a:cubicBezTo>
                      <a:pt x="63779" y="2060749"/>
                      <a:pt x="53219" y="2032000"/>
                      <a:pt x="43543" y="2002971"/>
                    </a:cubicBezTo>
                    <a:cubicBezTo>
                      <a:pt x="38705" y="1988457"/>
                      <a:pt x="32739" y="1974271"/>
                      <a:pt x="29028" y="1959428"/>
                    </a:cubicBezTo>
                    <a:cubicBezTo>
                      <a:pt x="8531" y="1877438"/>
                      <a:pt x="18426" y="1920932"/>
                      <a:pt x="0" y="1828800"/>
                    </a:cubicBezTo>
                    <a:cubicBezTo>
                      <a:pt x="10140" y="1423187"/>
                      <a:pt x="-1436" y="1377974"/>
                      <a:pt x="29028" y="1088571"/>
                    </a:cubicBezTo>
                    <a:cubicBezTo>
                      <a:pt x="33111" y="1049779"/>
                      <a:pt x="36355" y="1010795"/>
                      <a:pt x="43543" y="972457"/>
                    </a:cubicBezTo>
                    <a:cubicBezTo>
                      <a:pt x="50895" y="933245"/>
                      <a:pt x="64747" y="895464"/>
                      <a:pt x="72571" y="856343"/>
                    </a:cubicBezTo>
                    <a:cubicBezTo>
                      <a:pt x="82550" y="806444"/>
                      <a:pt x="87931" y="773554"/>
                      <a:pt x="101600" y="725714"/>
                    </a:cubicBezTo>
                    <a:cubicBezTo>
                      <a:pt x="105803" y="711003"/>
                      <a:pt x="110087" y="696233"/>
                      <a:pt x="116114" y="682171"/>
                    </a:cubicBezTo>
                    <a:cubicBezTo>
                      <a:pt x="124637" y="662284"/>
                      <a:pt x="136620" y="644001"/>
                      <a:pt x="145143" y="624114"/>
                    </a:cubicBezTo>
                    <a:cubicBezTo>
                      <a:pt x="151170" y="610052"/>
                      <a:pt x="152815" y="594255"/>
                      <a:pt x="159657" y="580571"/>
                    </a:cubicBezTo>
                    <a:cubicBezTo>
                      <a:pt x="167458" y="564969"/>
                      <a:pt x="180884" y="552630"/>
                      <a:pt x="188685" y="537028"/>
                    </a:cubicBezTo>
                    <a:cubicBezTo>
                      <a:pt x="195527" y="523344"/>
                      <a:pt x="195770" y="506859"/>
                      <a:pt x="203200" y="493485"/>
                    </a:cubicBezTo>
                    <a:cubicBezTo>
                      <a:pt x="220143" y="462988"/>
                      <a:pt x="261257" y="406400"/>
                      <a:pt x="261257" y="406400"/>
                    </a:cubicBezTo>
                    <a:cubicBezTo>
                      <a:pt x="288753" y="323911"/>
                      <a:pt x="264953" y="373675"/>
                      <a:pt x="362857" y="275771"/>
                    </a:cubicBezTo>
                    <a:cubicBezTo>
                      <a:pt x="402439" y="236189"/>
                      <a:pt x="414806" y="219717"/>
                      <a:pt x="464457" y="188685"/>
                    </a:cubicBezTo>
                    <a:cubicBezTo>
                      <a:pt x="482805" y="177218"/>
                      <a:pt x="503961" y="170789"/>
                      <a:pt x="522514" y="159657"/>
                    </a:cubicBezTo>
                    <a:cubicBezTo>
                      <a:pt x="552430" y="141707"/>
                      <a:pt x="580571" y="120952"/>
                      <a:pt x="609600" y="101600"/>
                    </a:cubicBezTo>
                    <a:cubicBezTo>
                      <a:pt x="624114" y="91924"/>
                      <a:pt x="636594" y="78087"/>
                      <a:pt x="653143" y="72571"/>
                    </a:cubicBezTo>
                    <a:cubicBezTo>
                      <a:pt x="667657" y="67733"/>
                      <a:pt x="681925" y="62082"/>
                      <a:pt x="696685" y="58057"/>
                    </a:cubicBezTo>
                    <a:cubicBezTo>
                      <a:pt x="735175" y="47560"/>
                      <a:pt x="773679" y="36852"/>
                      <a:pt x="812800" y="29028"/>
                    </a:cubicBezTo>
                    <a:cubicBezTo>
                      <a:pt x="914229" y="8743"/>
                      <a:pt x="861037" y="18570"/>
                      <a:pt x="972457" y="0"/>
                    </a:cubicBezTo>
                    <a:lnTo>
                      <a:pt x="1596571" y="14514"/>
                    </a:lnTo>
                    <a:cubicBezTo>
                      <a:pt x="1616501" y="15362"/>
                      <a:pt x="1635155" y="24701"/>
                      <a:pt x="1654628" y="29028"/>
                    </a:cubicBezTo>
                    <a:cubicBezTo>
                      <a:pt x="1678710" y="34380"/>
                      <a:pt x="1703162" y="37996"/>
                      <a:pt x="1727200" y="43543"/>
                    </a:cubicBezTo>
                    <a:cubicBezTo>
                      <a:pt x="1766074" y="52514"/>
                      <a:pt x="1805466" y="59955"/>
                      <a:pt x="1843314" y="72571"/>
                    </a:cubicBezTo>
                    <a:lnTo>
                      <a:pt x="1973943" y="116114"/>
                    </a:lnTo>
                    <a:lnTo>
                      <a:pt x="2061028" y="145143"/>
                    </a:lnTo>
                    <a:cubicBezTo>
                      <a:pt x="2075542" y="149981"/>
                      <a:pt x="2091841" y="151170"/>
                      <a:pt x="2104571" y="159657"/>
                    </a:cubicBezTo>
                    <a:cubicBezTo>
                      <a:pt x="2133600" y="179009"/>
                      <a:pt x="2161741" y="199764"/>
                      <a:pt x="2191657" y="217714"/>
                    </a:cubicBezTo>
                    <a:cubicBezTo>
                      <a:pt x="2279186" y="270232"/>
                      <a:pt x="2240755" y="245609"/>
                      <a:pt x="2307771" y="290285"/>
                    </a:cubicBezTo>
                    <a:lnTo>
                      <a:pt x="2394857" y="420914"/>
                    </a:lnTo>
                    <a:lnTo>
                      <a:pt x="2423885" y="464457"/>
                    </a:lnTo>
                    <a:lnTo>
                      <a:pt x="2452914" y="508000"/>
                    </a:lnTo>
                    <a:lnTo>
                      <a:pt x="2510971" y="682171"/>
                    </a:lnTo>
                    <a:lnTo>
                      <a:pt x="2540000" y="769257"/>
                    </a:lnTo>
                    <a:cubicBezTo>
                      <a:pt x="2549676" y="788609"/>
                      <a:pt x="2560505" y="807427"/>
                      <a:pt x="2569028" y="827314"/>
                    </a:cubicBezTo>
                    <a:cubicBezTo>
                      <a:pt x="2605082" y="911441"/>
                      <a:pt x="2556788" y="830723"/>
                      <a:pt x="2612571" y="914400"/>
                    </a:cubicBezTo>
                    <a:cubicBezTo>
                      <a:pt x="2639795" y="1023295"/>
                      <a:pt x="2658764" y="1086050"/>
                      <a:pt x="2670628" y="1204685"/>
                    </a:cubicBezTo>
                    <a:cubicBezTo>
                      <a:pt x="2675466" y="1253066"/>
                      <a:pt x="2678573" y="1301652"/>
                      <a:pt x="2685143" y="1349828"/>
                    </a:cubicBezTo>
                    <a:cubicBezTo>
                      <a:pt x="2693096" y="1408146"/>
                      <a:pt x="2705847" y="1465733"/>
                      <a:pt x="2714171" y="1524000"/>
                    </a:cubicBezTo>
                    <a:lnTo>
                      <a:pt x="2728685" y="1625600"/>
                    </a:lnTo>
                    <a:cubicBezTo>
                      <a:pt x="2723847" y="1693333"/>
                      <a:pt x="2721280" y="1761267"/>
                      <a:pt x="2714171" y="1828800"/>
                    </a:cubicBezTo>
                    <a:cubicBezTo>
                      <a:pt x="2711932" y="1850075"/>
                      <a:pt x="2692551" y="1934733"/>
                      <a:pt x="2685143" y="1959428"/>
                    </a:cubicBezTo>
                    <a:cubicBezTo>
                      <a:pt x="2676350" y="1988736"/>
                      <a:pt x="2665790" y="2017485"/>
                      <a:pt x="2656114" y="2046514"/>
                    </a:cubicBezTo>
                    <a:cubicBezTo>
                      <a:pt x="2651276" y="2061028"/>
                      <a:pt x="2650087" y="2077327"/>
                      <a:pt x="2641600" y="2090057"/>
                    </a:cubicBezTo>
                    <a:lnTo>
                      <a:pt x="2612571" y="2133600"/>
                    </a:lnTo>
                    <a:cubicBezTo>
                      <a:pt x="2576090" y="2243047"/>
                      <a:pt x="2625301" y="2108140"/>
                      <a:pt x="2569028" y="2220685"/>
                    </a:cubicBezTo>
                    <a:cubicBezTo>
                      <a:pt x="2508933" y="2340873"/>
                      <a:pt x="2608682" y="2182978"/>
                      <a:pt x="2525485" y="2307771"/>
                    </a:cubicBezTo>
                    <a:cubicBezTo>
                      <a:pt x="2490941" y="2411406"/>
                      <a:pt x="2513430" y="2369397"/>
                      <a:pt x="2467428" y="2438400"/>
                    </a:cubicBezTo>
                    <a:cubicBezTo>
                      <a:pt x="2472266" y="2520648"/>
                      <a:pt x="2474132" y="2603124"/>
                      <a:pt x="2481943" y="2685143"/>
                    </a:cubicBezTo>
                    <a:cubicBezTo>
                      <a:pt x="2484373" y="2710658"/>
                      <a:pt x="2502263" y="2760618"/>
                      <a:pt x="2510971" y="2786743"/>
                    </a:cubicBezTo>
                    <a:cubicBezTo>
                      <a:pt x="2506133" y="2839962"/>
                      <a:pt x="2505744" y="2893775"/>
                      <a:pt x="2496457" y="2946400"/>
                    </a:cubicBezTo>
                    <a:cubicBezTo>
                      <a:pt x="2491663" y="2973567"/>
                      <a:pt x="2467440" y="3051618"/>
                      <a:pt x="2438400" y="3077028"/>
                    </a:cubicBezTo>
                    <a:cubicBezTo>
                      <a:pt x="2412144" y="3100002"/>
                      <a:pt x="2384412" y="3124052"/>
                      <a:pt x="2351314" y="3135085"/>
                    </a:cubicBezTo>
                    <a:cubicBezTo>
                      <a:pt x="2336800" y="3139923"/>
                      <a:pt x="2322824" y="3146863"/>
                      <a:pt x="2307771" y="3149600"/>
                    </a:cubicBezTo>
                    <a:cubicBezTo>
                      <a:pt x="2269394" y="3156578"/>
                      <a:pt x="2230362" y="3159276"/>
                      <a:pt x="2191657" y="3164114"/>
                    </a:cubicBezTo>
                    <a:cubicBezTo>
                      <a:pt x="2098147" y="3158614"/>
                      <a:pt x="1877544" y="3147650"/>
                      <a:pt x="1770743" y="3135085"/>
                    </a:cubicBezTo>
                    <a:cubicBezTo>
                      <a:pt x="1746242" y="3132203"/>
                      <a:pt x="1722443" y="3124984"/>
                      <a:pt x="1698171" y="3120571"/>
                    </a:cubicBezTo>
                    <a:cubicBezTo>
                      <a:pt x="1669217" y="3115307"/>
                      <a:pt x="1639943" y="3111828"/>
                      <a:pt x="1611085" y="3106057"/>
                    </a:cubicBezTo>
                    <a:cubicBezTo>
                      <a:pt x="1495898" y="3083020"/>
                      <a:pt x="1614051" y="3099541"/>
                      <a:pt x="1465943" y="3062514"/>
                    </a:cubicBezTo>
                    <a:cubicBezTo>
                      <a:pt x="1427238" y="3052838"/>
                      <a:pt x="1387677" y="3046101"/>
                      <a:pt x="1349828" y="3033485"/>
                    </a:cubicBezTo>
                    <a:cubicBezTo>
                      <a:pt x="1320800" y="3023809"/>
                      <a:pt x="1292747" y="3010458"/>
                      <a:pt x="1262743" y="3004457"/>
                    </a:cubicBezTo>
                    <a:cubicBezTo>
                      <a:pt x="1238552" y="2999619"/>
                      <a:pt x="1214104" y="2995926"/>
                      <a:pt x="1190171" y="2989943"/>
                    </a:cubicBezTo>
                    <a:cubicBezTo>
                      <a:pt x="1175328" y="2986232"/>
                      <a:pt x="1161471" y="2979139"/>
                      <a:pt x="1146628" y="2975428"/>
                    </a:cubicBezTo>
                    <a:cubicBezTo>
                      <a:pt x="1063759" y="2954710"/>
                      <a:pt x="1090500" y="2968750"/>
                      <a:pt x="1016000" y="2946400"/>
                    </a:cubicBezTo>
                    <a:cubicBezTo>
                      <a:pt x="986692" y="2937607"/>
                      <a:pt x="957943" y="2927047"/>
                      <a:pt x="928914" y="2917371"/>
                    </a:cubicBezTo>
                    <a:cubicBezTo>
                      <a:pt x="914400" y="2912533"/>
                      <a:pt x="900214" y="2906568"/>
                      <a:pt x="885371" y="2902857"/>
                    </a:cubicBezTo>
                    <a:cubicBezTo>
                      <a:pt x="866019" y="2898019"/>
                      <a:pt x="846421" y="2894075"/>
                      <a:pt x="827314" y="2888343"/>
                    </a:cubicBezTo>
                    <a:cubicBezTo>
                      <a:pt x="798006" y="2879550"/>
                      <a:pt x="770233" y="2865315"/>
                      <a:pt x="740228" y="2859314"/>
                    </a:cubicBezTo>
                    <a:cubicBezTo>
                      <a:pt x="698780" y="2851025"/>
                      <a:pt x="650606" y="2842587"/>
                      <a:pt x="609600" y="2830285"/>
                    </a:cubicBezTo>
                    <a:cubicBezTo>
                      <a:pt x="580292" y="2821492"/>
                      <a:pt x="551543" y="2810933"/>
                      <a:pt x="522514" y="2801257"/>
                    </a:cubicBezTo>
                    <a:lnTo>
                      <a:pt x="478971" y="2786743"/>
                    </a:lnTo>
                    <a:cubicBezTo>
                      <a:pt x="464457" y="2781905"/>
                      <a:pt x="450271" y="2775939"/>
                      <a:pt x="435428" y="2772228"/>
                    </a:cubicBezTo>
                    <a:cubicBezTo>
                      <a:pt x="396723" y="2762552"/>
                      <a:pt x="357162" y="2755817"/>
                      <a:pt x="319314" y="2743200"/>
                    </a:cubicBezTo>
                    <a:cubicBezTo>
                      <a:pt x="304800" y="2738362"/>
                      <a:pt x="289455" y="2735527"/>
                      <a:pt x="275771" y="2728685"/>
                    </a:cubicBezTo>
                    <a:cubicBezTo>
                      <a:pt x="260169" y="2720884"/>
                      <a:pt x="246742" y="2709333"/>
                      <a:pt x="232228" y="2699657"/>
                    </a:cubicBezTo>
                    <a:cubicBezTo>
                      <a:pt x="172602" y="2520774"/>
                      <a:pt x="183847" y="2385180"/>
                      <a:pt x="174171" y="2322285"/>
                    </a:cubicBezTo>
                    <a:close/>
                  </a:path>
                </a:pathLst>
              </a:cu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8" name="Freeform: Shape 87">
                <a:extLst>
                  <a:ext uri="{FF2B5EF4-FFF2-40B4-BE49-F238E27FC236}">
                    <a16:creationId xmlns:a16="http://schemas.microsoft.com/office/drawing/2014/main" id="{D8DB33C9-7ECC-48B2-BED2-750A4F4CA9E9}"/>
                  </a:ext>
                </a:extLst>
              </p:cNvPr>
              <p:cNvSpPr/>
              <p:nvPr/>
            </p:nvSpPr>
            <p:spPr>
              <a:xfrm>
                <a:off x="13846629" y="14790057"/>
                <a:ext cx="10551885" cy="6807200"/>
              </a:xfrm>
              <a:custGeom>
                <a:avLst/>
                <a:gdLst>
                  <a:gd name="connsiteX0" fmla="*/ 3976914 w 10551885"/>
                  <a:gd name="connsiteY0" fmla="*/ 478972 h 6807200"/>
                  <a:gd name="connsiteX1" fmla="*/ 3976914 w 10551885"/>
                  <a:gd name="connsiteY1" fmla="*/ 478972 h 6807200"/>
                  <a:gd name="connsiteX2" fmla="*/ 4267200 w 10551885"/>
                  <a:gd name="connsiteY2" fmla="*/ 609600 h 6807200"/>
                  <a:gd name="connsiteX3" fmla="*/ 4978400 w 10551885"/>
                  <a:gd name="connsiteY3" fmla="*/ 914400 h 6807200"/>
                  <a:gd name="connsiteX4" fmla="*/ 5399314 w 10551885"/>
                  <a:gd name="connsiteY4" fmla="*/ 1175657 h 6807200"/>
                  <a:gd name="connsiteX5" fmla="*/ 5617028 w 10551885"/>
                  <a:gd name="connsiteY5" fmla="*/ 1378857 h 6807200"/>
                  <a:gd name="connsiteX6" fmla="*/ 5675085 w 10551885"/>
                  <a:gd name="connsiteY6" fmla="*/ 1480457 h 6807200"/>
                  <a:gd name="connsiteX7" fmla="*/ 5805714 w 10551885"/>
                  <a:gd name="connsiteY7" fmla="*/ 1698172 h 6807200"/>
                  <a:gd name="connsiteX8" fmla="*/ 5936342 w 10551885"/>
                  <a:gd name="connsiteY8" fmla="*/ 1930400 h 6807200"/>
                  <a:gd name="connsiteX9" fmla="*/ 5994400 w 10551885"/>
                  <a:gd name="connsiteY9" fmla="*/ 2104572 h 6807200"/>
                  <a:gd name="connsiteX10" fmla="*/ 6081485 w 10551885"/>
                  <a:gd name="connsiteY10" fmla="*/ 2293257 h 6807200"/>
                  <a:gd name="connsiteX11" fmla="*/ 6168571 w 10551885"/>
                  <a:gd name="connsiteY11" fmla="*/ 2452914 h 6807200"/>
                  <a:gd name="connsiteX12" fmla="*/ 6226628 w 10551885"/>
                  <a:gd name="connsiteY12" fmla="*/ 2569029 h 6807200"/>
                  <a:gd name="connsiteX13" fmla="*/ 6255657 w 10551885"/>
                  <a:gd name="connsiteY13" fmla="*/ 2627086 h 6807200"/>
                  <a:gd name="connsiteX14" fmla="*/ 6299200 w 10551885"/>
                  <a:gd name="connsiteY14" fmla="*/ 2699657 h 6807200"/>
                  <a:gd name="connsiteX15" fmla="*/ 6400800 w 10551885"/>
                  <a:gd name="connsiteY15" fmla="*/ 2931886 h 6807200"/>
                  <a:gd name="connsiteX16" fmla="*/ 6429828 w 10551885"/>
                  <a:gd name="connsiteY16" fmla="*/ 2989943 h 6807200"/>
                  <a:gd name="connsiteX17" fmla="*/ 6487885 w 10551885"/>
                  <a:gd name="connsiteY17" fmla="*/ 3120572 h 6807200"/>
                  <a:gd name="connsiteX18" fmla="*/ 6574971 w 10551885"/>
                  <a:gd name="connsiteY18" fmla="*/ 3265714 h 6807200"/>
                  <a:gd name="connsiteX19" fmla="*/ 6618514 w 10551885"/>
                  <a:gd name="connsiteY19" fmla="*/ 3309257 h 6807200"/>
                  <a:gd name="connsiteX20" fmla="*/ 6662057 w 10551885"/>
                  <a:gd name="connsiteY20" fmla="*/ 3381829 h 6807200"/>
                  <a:gd name="connsiteX21" fmla="*/ 6691085 w 10551885"/>
                  <a:gd name="connsiteY21" fmla="*/ 3439886 h 6807200"/>
                  <a:gd name="connsiteX22" fmla="*/ 6807200 w 10551885"/>
                  <a:gd name="connsiteY22" fmla="*/ 3585029 h 6807200"/>
                  <a:gd name="connsiteX23" fmla="*/ 6865257 w 10551885"/>
                  <a:gd name="connsiteY23" fmla="*/ 3672114 h 6807200"/>
                  <a:gd name="connsiteX24" fmla="*/ 6923314 w 10551885"/>
                  <a:gd name="connsiteY24" fmla="*/ 3730172 h 6807200"/>
                  <a:gd name="connsiteX25" fmla="*/ 7053942 w 10551885"/>
                  <a:gd name="connsiteY25" fmla="*/ 3889829 h 6807200"/>
                  <a:gd name="connsiteX26" fmla="*/ 7112000 w 10551885"/>
                  <a:gd name="connsiteY26" fmla="*/ 3962400 h 6807200"/>
                  <a:gd name="connsiteX27" fmla="*/ 7184571 w 10551885"/>
                  <a:gd name="connsiteY27" fmla="*/ 4034972 h 6807200"/>
                  <a:gd name="connsiteX28" fmla="*/ 7257142 w 10551885"/>
                  <a:gd name="connsiteY28" fmla="*/ 4122057 h 6807200"/>
                  <a:gd name="connsiteX29" fmla="*/ 7692571 w 10551885"/>
                  <a:gd name="connsiteY29" fmla="*/ 4455886 h 6807200"/>
                  <a:gd name="connsiteX30" fmla="*/ 7779657 w 10551885"/>
                  <a:gd name="connsiteY30" fmla="*/ 4499429 h 6807200"/>
                  <a:gd name="connsiteX31" fmla="*/ 7881257 w 10551885"/>
                  <a:gd name="connsiteY31" fmla="*/ 4586514 h 6807200"/>
                  <a:gd name="connsiteX32" fmla="*/ 7924800 w 10551885"/>
                  <a:gd name="connsiteY32" fmla="*/ 4615543 h 6807200"/>
                  <a:gd name="connsiteX33" fmla="*/ 7968342 w 10551885"/>
                  <a:gd name="connsiteY33" fmla="*/ 4659086 h 6807200"/>
                  <a:gd name="connsiteX34" fmla="*/ 8011885 w 10551885"/>
                  <a:gd name="connsiteY34" fmla="*/ 4673600 h 6807200"/>
                  <a:gd name="connsiteX35" fmla="*/ 8128000 w 10551885"/>
                  <a:gd name="connsiteY35" fmla="*/ 4702629 h 6807200"/>
                  <a:gd name="connsiteX36" fmla="*/ 8331200 w 10551885"/>
                  <a:gd name="connsiteY36" fmla="*/ 4760686 h 6807200"/>
                  <a:gd name="connsiteX37" fmla="*/ 8563428 w 10551885"/>
                  <a:gd name="connsiteY37" fmla="*/ 4789714 h 6807200"/>
                  <a:gd name="connsiteX38" fmla="*/ 8694057 w 10551885"/>
                  <a:gd name="connsiteY38" fmla="*/ 4818743 h 6807200"/>
                  <a:gd name="connsiteX39" fmla="*/ 8737600 w 10551885"/>
                  <a:gd name="connsiteY39" fmla="*/ 4833257 h 6807200"/>
                  <a:gd name="connsiteX40" fmla="*/ 8882742 w 10551885"/>
                  <a:gd name="connsiteY40" fmla="*/ 4818743 h 6807200"/>
                  <a:gd name="connsiteX41" fmla="*/ 9013371 w 10551885"/>
                  <a:gd name="connsiteY41" fmla="*/ 4789714 h 6807200"/>
                  <a:gd name="connsiteX42" fmla="*/ 9085942 w 10551885"/>
                  <a:gd name="connsiteY42" fmla="*/ 4775200 h 6807200"/>
                  <a:gd name="connsiteX43" fmla="*/ 9187542 w 10551885"/>
                  <a:gd name="connsiteY43" fmla="*/ 4746172 h 6807200"/>
                  <a:gd name="connsiteX44" fmla="*/ 9260114 w 10551885"/>
                  <a:gd name="connsiteY44" fmla="*/ 4673600 h 6807200"/>
                  <a:gd name="connsiteX45" fmla="*/ 9303657 w 10551885"/>
                  <a:gd name="connsiteY45" fmla="*/ 4644572 h 6807200"/>
                  <a:gd name="connsiteX46" fmla="*/ 9318171 w 10551885"/>
                  <a:gd name="connsiteY46" fmla="*/ 4601029 h 6807200"/>
                  <a:gd name="connsiteX47" fmla="*/ 9361714 w 10551885"/>
                  <a:gd name="connsiteY47" fmla="*/ 4572000 h 6807200"/>
                  <a:gd name="connsiteX48" fmla="*/ 9405257 w 10551885"/>
                  <a:gd name="connsiteY48" fmla="*/ 4528457 h 6807200"/>
                  <a:gd name="connsiteX49" fmla="*/ 9477828 w 10551885"/>
                  <a:gd name="connsiteY49" fmla="*/ 4455886 h 6807200"/>
                  <a:gd name="connsiteX50" fmla="*/ 9593942 w 10551885"/>
                  <a:gd name="connsiteY50" fmla="*/ 4354286 h 6807200"/>
                  <a:gd name="connsiteX51" fmla="*/ 9681028 w 10551885"/>
                  <a:gd name="connsiteY51" fmla="*/ 4296229 h 6807200"/>
                  <a:gd name="connsiteX52" fmla="*/ 9724571 w 10551885"/>
                  <a:gd name="connsiteY52" fmla="*/ 4267200 h 6807200"/>
                  <a:gd name="connsiteX53" fmla="*/ 9768114 w 10551885"/>
                  <a:gd name="connsiteY53" fmla="*/ 4252686 h 6807200"/>
                  <a:gd name="connsiteX54" fmla="*/ 9811657 w 10551885"/>
                  <a:gd name="connsiteY54" fmla="*/ 4223657 h 6807200"/>
                  <a:gd name="connsiteX55" fmla="*/ 10087428 w 10551885"/>
                  <a:gd name="connsiteY55" fmla="*/ 4223657 h 6807200"/>
                  <a:gd name="connsiteX56" fmla="*/ 10145485 w 10551885"/>
                  <a:gd name="connsiteY56" fmla="*/ 4238172 h 6807200"/>
                  <a:gd name="connsiteX57" fmla="*/ 10189028 w 10551885"/>
                  <a:gd name="connsiteY57" fmla="*/ 4252686 h 6807200"/>
                  <a:gd name="connsiteX58" fmla="*/ 10305142 w 10551885"/>
                  <a:gd name="connsiteY58" fmla="*/ 4281714 h 6807200"/>
                  <a:gd name="connsiteX59" fmla="*/ 10348685 w 10551885"/>
                  <a:gd name="connsiteY59" fmla="*/ 4310743 h 6807200"/>
                  <a:gd name="connsiteX60" fmla="*/ 10363200 w 10551885"/>
                  <a:gd name="connsiteY60" fmla="*/ 4354286 h 6807200"/>
                  <a:gd name="connsiteX61" fmla="*/ 10406742 w 10551885"/>
                  <a:gd name="connsiteY61" fmla="*/ 4397829 h 6807200"/>
                  <a:gd name="connsiteX62" fmla="*/ 10464800 w 10551885"/>
                  <a:gd name="connsiteY62" fmla="*/ 4484914 h 6807200"/>
                  <a:gd name="connsiteX63" fmla="*/ 10479314 w 10551885"/>
                  <a:gd name="connsiteY63" fmla="*/ 4528457 h 6807200"/>
                  <a:gd name="connsiteX64" fmla="*/ 10537371 w 10551885"/>
                  <a:gd name="connsiteY64" fmla="*/ 4615543 h 6807200"/>
                  <a:gd name="connsiteX65" fmla="*/ 10551885 w 10551885"/>
                  <a:gd name="connsiteY65" fmla="*/ 4659086 h 6807200"/>
                  <a:gd name="connsiteX66" fmla="*/ 10493828 w 10551885"/>
                  <a:gd name="connsiteY66" fmla="*/ 4760686 h 6807200"/>
                  <a:gd name="connsiteX67" fmla="*/ 10435771 w 10551885"/>
                  <a:gd name="connsiteY67" fmla="*/ 4847772 h 6807200"/>
                  <a:gd name="connsiteX68" fmla="*/ 10406742 w 10551885"/>
                  <a:gd name="connsiteY68" fmla="*/ 4934857 h 6807200"/>
                  <a:gd name="connsiteX69" fmla="*/ 10363200 w 10551885"/>
                  <a:gd name="connsiteY69" fmla="*/ 5036457 h 6807200"/>
                  <a:gd name="connsiteX70" fmla="*/ 10348685 w 10551885"/>
                  <a:gd name="connsiteY70" fmla="*/ 5109029 h 6807200"/>
                  <a:gd name="connsiteX71" fmla="*/ 10276114 w 10551885"/>
                  <a:gd name="connsiteY71" fmla="*/ 5196114 h 6807200"/>
                  <a:gd name="connsiteX72" fmla="*/ 10232571 w 10551885"/>
                  <a:gd name="connsiteY72" fmla="*/ 5225143 h 6807200"/>
                  <a:gd name="connsiteX73" fmla="*/ 10130971 w 10551885"/>
                  <a:gd name="connsiteY73" fmla="*/ 5297714 h 6807200"/>
                  <a:gd name="connsiteX74" fmla="*/ 10087428 w 10551885"/>
                  <a:gd name="connsiteY74" fmla="*/ 5326743 h 6807200"/>
                  <a:gd name="connsiteX75" fmla="*/ 10043885 w 10551885"/>
                  <a:gd name="connsiteY75" fmla="*/ 5341257 h 6807200"/>
                  <a:gd name="connsiteX76" fmla="*/ 9956800 w 10551885"/>
                  <a:gd name="connsiteY76" fmla="*/ 5399314 h 6807200"/>
                  <a:gd name="connsiteX77" fmla="*/ 9913257 w 10551885"/>
                  <a:gd name="connsiteY77" fmla="*/ 5428343 h 6807200"/>
                  <a:gd name="connsiteX78" fmla="*/ 9855200 w 10551885"/>
                  <a:gd name="connsiteY78" fmla="*/ 5471886 h 6807200"/>
                  <a:gd name="connsiteX79" fmla="*/ 9797142 w 10551885"/>
                  <a:gd name="connsiteY79" fmla="*/ 5500914 h 6807200"/>
                  <a:gd name="connsiteX80" fmla="*/ 9666514 w 10551885"/>
                  <a:gd name="connsiteY80" fmla="*/ 5602514 h 6807200"/>
                  <a:gd name="connsiteX81" fmla="*/ 9593942 w 10551885"/>
                  <a:gd name="connsiteY81" fmla="*/ 5646057 h 6807200"/>
                  <a:gd name="connsiteX82" fmla="*/ 9535885 w 10551885"/>
                  <a:gd name="connsiteY82" fmla="*/ 5689600 h 6807200"/>
                  <a:gd name="connsiteX83" fmla="*/ 9463314 w 10551885"/>
                  <a:gd name="connsiteY83" fmla="*/ 5733143 h 6807200"/>
                  <a:gd name="connsiteX84" fmla="*/ 9376228 w 10551885"/>
                  <a:gd name="connsiteY84" fmla="*/ 5791200 h 6807200"/>
                  <a:gd name="connsiteX85" fmla="*/ 9332685 w 10551885"/>
                  <a:gd name="connsiteY85" fmla="*/ 5820229 h 6807200"/>
                  <a:gd name="connsiteX86" fmla="*/ 9289142 w 10551885"/>
                  <a:gd name="connsiteY86" fmla="*/ 5834743 h 6807200"/>
                  <a:gd name="connsiteX87" fmla="*/ 9202057 w 10551885"/>
                  <a:gd name="connsiteY87" fmla="*/ 5892800 h 6807200"/>
                  <a:gd name="connsiteX88" fmla="*/ 9027885 w 10551885"/>
                  <a:gd name="connsiteY88" fmla="*/ 5979886 h 6807200"/>
                  <a:gd name="connsiteX89" fmla="*/ 8911771 w 10551885"/>
                  <a:gd name="connsiteY89" fmla="*/ 6037943 h 6807200"/>
                  <a:gd name="connsiteX90" fmla="*/ 8868228 w 10551885"/>
                  <a:gd name="connsiteY90" fmla="*/ 6066972 h 6807200"/>
                  <a:gd name="connsiteX91" fmla="*/ 8810171 w 10551885"/>
                  <a:gd name="connsiteY91" fmla="*/ 6110514 h 6807200"/>
                  <a:gd name="connsiteX92" fmla="*/ 8752114 w 10551885"/>
                  <a:gd name="connsiteY92" fmla="*/ 6139543 h 6807200"/>
                  <a:gd name="connsiteX93" fmla="*/ 8519885 w 10551885"/>
                  <a:gd name="connsiteY93" fmla="*/ 6226629 h 6807200"/>
                  <a:gd name="connsiteX94" fmla="*/ 8476342 w 10551885"/>
                  <a:gd name="connsiteY94" fmla="*/ 6241143 h 6807200"/>
                  <a:gd name="connsiteX95" fmla="*/ 8432800 w 10551885"/>
                  <a:gd name="connsiteY95" fmla="*/ 6255657 h 6807200"/>
                  <a:gd name="connsiteX96" fmla="*/ 8171542 w 10551885"/>
                  <a:gd name="connsiteY96" fmla="*/ 6284686 h 6807200"/>
                  <a:gd name="connsiteX97" fmla="*/ 7692571 w 10551885"/>
                  <a:gd name="connsiteY97" fmla="*/ 6270172 h 6807200"/>
                  <a:gd name="connsiteX98" fmla="*/ 7634514 w 10551885"/>
                  <a:gd name="connsiteY98" fmla="*/ 6255657 h 6807200"/>
                  <a:gd name="connsiteX99" fmla="*/ 7547428 w 10551885"/>
                  <a:gd name="connsiteY99" fmla="*/ 6241143 h 6807200"/>
                  <a:gd name="connsiteX100" fmla="*/ 7460342 w 10551885"/>
                  <a:gd name="connsiteY100" fmla="*/ 6212114 h 6807200"/>
                  <a:gd name="connsiteX101" fmla="*/ 7344228 w 10551885"/>
                  <a:gd name="connsiteY101" fmla="*/ 6183086 h 6807200"/>
                  <a:gd name="connsiteX102" fmla="*/ 7170057 w 10551885"/>
                  <a:gd name="connsiteY102" fmla="*/ 6110514 h 6807200"/>
                  <a:gd name="connsiteX103" fmla="*/ 7010400 w 10551885"/>
                  <a:gd name="connsiteY103" fmla="*/ 6008914 h 6807200"/>
                  <a:gd name="connsiteX104" fmla="*/ 6908800 w 10551885"/>
                  <a:gd name="connsiteY104" fmla="*/ 5907314 h 6807200"/>
                  <a:gd name="connsiteX105" fmla="*/ 6865257 w 10551885"/>
                  <a:gd name="connsiteY105" fmla="*/ 5849257 h 6807200"/>
                  <a:gd name="connsiteX106" fmla="*/ 6807200 w 10551885"/>
                  <a:gd name="connsiteY106" fmla="*/ 5762172 h 6807200"/>
                  <a:gd name="connsiteX107" fmla="*/ 6662057 w 10551885"/>
                  <a:gd name="connsiteY107" fmla="*/ 5588000 h 6807200"/>
                  <a:gd name="connsiteX108" fmla="*/ 6574971 w 10551885"/>
                  <a:gd name="connsiteY108" fmla="*/ 5486400 h 6807200"/>
                  <a:gd name="connsiteX109" fmla="*/ 6328228 w 10551885"/>
                  <a:gd name="connsiteY109" fmla="*/ 5268686 h 6807200"/>
                  <a:gd name="connsiteX110" fmla="*/ 6197600 w 10551885"/>
                  <a:gd name="connsiteY110" fmla="*/ 5152572 h 6807200"/>
                  <a:gd name="connsiteX111" fmla="*/ 6008914 w 10551885"/>
                  <a:gd name="connsiteY111" fmla="*/ 4978400 h 6807200"/>
                  <a:gd name="connsiteX112" fmla="*/ 5762171 w 10551885"/>
                  <a:gd name="connsiteY112" fmla="*/ 4673600 h 6807200"/>
                  <a:gd name="connsiteX113" fmla="*/ 5428342 w 10551885"/>
                  <a:gd name="connsiteY113" fmla="*/ 4368800 h 6807200"/>
                  <a:gd name="connsiteX114" fmla="*/ 5268685 w 10551885"/>
                  <a:gd name="connsiteY114" fmla="*/ 4165600 h 6807200"/>
                  <a:gd name="connsiteX115" fmla="*/ 5196114 w 10551885"/>
                  <a:gd name="connsiteY115" fmla="*/ 4049486 h 6807200"/>
                  <a:gd name="connsiteX116" fmla="*/ 4992914 w 10551885"/>
                  <a:gd name="connsiteY116" fmla="*/ 3817257 h 6807200"/>
                  <a:gd name="connsiteX117" fmla="*/ 4760685 w 10551885"/>
                  <a:gd name="connsiteY117" fmla="*/ 3570514 h 6807200"/>
                  <a:gd name="connsiteX118" fmla="*/ 4513942 w 10551885"/>
                  <a:gd name="connsiteY118" fmla="*/ 3352800 h 6807200"/>
                  <a:gd name="connsiteX119" fmla="*/ 4339771 w 10551885"/>
                  <a:gd name="connsiteY119" fmla="*/ 3178629 h 6807200"/>
                  <a:gd name="connsiteX120" fmla="*/ 4223657 w 10551885"/>
                  <a:gd name="connsiteY120" fmla="*/ 3062514 h 6807200"/>
                  <a:gd name="connsiteX121" fmla="*/ 4165600 w 10551885"/>
                  <a:gd name="connsiteY121" fmla="*/ 3018972 h 6807200"/>
                  <a:gd name="connsiteX122" fmla="*/ 4122057 w 10551885"/>
                  <a:gd name="connsiteY122" fmla="*/ 2975429 h 6807200"/>
                  <a:gd name="connsiteX123" fmla="*/ 4078514 w 10551885"/>
                  <a:gd name="connsiteY123" fmla="*/ 2946400 h 6807200"/>
                  <a:gd name="connsiteX124" fmla="*/ 4034971 w 10551885"/>
                  <a:gd name="connsiteY124" fmla="*/ 2902857 h 6807200"/>
                  <a:gd name="connsiteX125" fmla="*/ 4005942 w 10551885"/>
                  <a:gd name="connsiteY125" fmla="*/ 2859314 h 6807200"/>
                  <a:gd name="connsiteX126" fmla="*/ 3918857 w 10551885"/>
                  <a:gd name="connsiteY126" fmla="*/ 2801257 h 6807200"/>
                  <a:gd name="connsiteX127" fmla="*/ 3889828 w 10551885"/>
                  <a:gd name="connsiteY127" fmla="*/ 2757714 h 6807200"/>
                  <a:gd name="connsiteX128" fmla="*/ 3860800 w 10551885"/>
                  <a:gd name="connsiteY128" fmla="*/ 2801257 h 6807200"/>
                  <a:gd name="connsiteX129" fmla="*/ 3875314 w 10551885"/>
                  <a:gd name="connsiteY129" fmla="*/ 2946400 h 6807200"/>
                  <a:gd name="connsiteX130" fmla="*/ 3904342 w 10551885"/>
                  <a:gd name="connsiteY130" fmla="*/ 3033486 h 6807200"/>
                  <a:gd name="connsiteX131" fmla="*/ 3918857 w 10551885"/>
                  <a:gd name="connsiteY131" fmla="*/ 3077029 h 6807200"/>
                  <a:gd name="connsiteX132" fmla="*/ 3933371 w 10551885"/>
                  <a:gd name="connsiteY132" fmla="*/ 3120572 h 6807200"/>
                  <a:gd name="connsiteX133" fmla="*/ 3962400 w 10551885"/>
                  <a:gd name="connsiteY133" fmla="*/ 3164114 h 6807200"/>
                  <a:gd name="connsiteX134" fmla="*/ 4034971 w 10551885"/>
                  <a:gd name="connsiteY134" fmla="*/ 3294743 h 6807200"/>
                  <a:gd name="connsiteX135" fmla="*/ 4078514 w 10551885"/>
                  <a:gd name="connsiteY135" fmla="*/ 3381829 h 6807200"/>
                  <a:gd name="connsiteX136" fmla="*/ 4180114 w 10551885"/>
                  <a:gd name="connsiteY136" fmla="*/ 3570514 h 6807200"/>
                  <a:gd name="connsiteX137" fmla="*/ 4238171 w 10551885"/>
                  <a:gd name="connsiteY137" fmla="*/ 3643086 h 6807200"/>
                  <a:gd name="connsiteX138" fmla="*/ 4281714 w 10551885"/>
                  <a:gd name="connsiteY138" fmla="*/ 3686629 h 6807200"/>
                  <a:gd name="connsiteX139" fmla="*/ 4310742 w 10551885"/>
                  <a:gd name="connsiteY139" fmla="*/ 3730172 h 6807200"/>
                  <a:gd name="connsiteX140" fmla="*/ 4354285 w 10551885"/>
                  <a:gd name="connsiteY140" fmla="*/ 3773714 h 6807200"/>
                  <a:gd name="connsiteX141" fmla="*/ 4426857 w 10551885"/>
                  <a:gd name="connsiteY141" fmla="*/ 3875314 h 6807200"/>
                  <a:gd name="connsiteX142" fmla="*/ 4470400 w 10551885"/>
                  <a:gd name="connsiteY142" fmla="*/ 3976914 h 6807200"/>
                  <a:gd name="connsiteX143" fmla="*/ 4499428 w 10551885"/>
                  <a:gd name="connsiteY143" fmla="*/ 4034972 h 6807200"/>
                  <a:gd name="connsiteX144" fmla="*/ 4528457 w 10551885"/>
                  <a:gd name="connsiteY144" fmla="*/ 4165600 h 6807200"/>
                  <a:gd name="connsiteX145" fmla="*/ 4557485 w 10551885"/>
                  <a:gd name="connsiteY145" fmla="*/ 4252686 h 6807200"/>
                  <a:gd name="connsiteX146" fmla="*/ 4615542 w 10551885"/>
                  <a:gd name="connsiteY146" fmla="*/ 4426857 h 6807200"/>
                  <a:gd name="connsiteX147" fmla="*/ 4659085 w 10551885"/>
                  <a:gd name="connsiteY147" fmla="*/ 4557486 h 6807200"/>
                  <a:gd name="connsiteX148" fmla="*/ 4673600 w 10551885"/>
                  <a:gd name="connsiteY148" fmla="*/ 4601029 h 6807200"/>
                  <a:gd name="connsiteX149" fmla="*/ 4688114 w 10551885"/>
                  <a:gd name="connsiteY149" fmla="*/ 4688114 h 6807200"/>
                  <a:gd name="connsiteX150" fmla="*/ 4702628 w 10551885"/>
                  <a:gd name="connsiteY150" fmla="*/ 4760686 h 6807200"/>
                  <a:gd name="connsiteX151" fmla="*/ 4717142 w 10551885"/>
                  <a:gd name="connsiteY151" fmla="*/ 4949372 h 6807200"/>
                  <a:gd name="connsiteX152" fmla="*/ 4688114 w 10551885"/>
                  <a:gd name="connsiteY152" fmla="*/ 5457372 h 6807200"/>
                  <a:gd name="connsiteX153" fmla="*/ 4659085 w 10551885"/>
                  <a:gd name="connsiteY153" fmla="*/ 5588000 h 6807200"/>
                  <a:gd name="connsiteX154" fmla="*/ 4644571 w 10551885"/>
                  <a:gd name="connsiteY154" fmla="*/ 5646057 h 6807200"/>
                  <a:gd name="connsiteX155" fmla="*/ 4615542 w 10551885"/>
                  <a:gd name="connsiteY155" fmla="*/ 5689600 h 6807200"/>
                  <a:gd name="connsiteX156" fmla="*/ 4572000 w 10551885"/>
                  <a:gd name="connsiteY156" fmla="*/ 5776686 h 6807200"/>
                  <a:gd name="connsiteX157" fmla="*/ 4542971 w 10551885"/>
                  <a:gd name="connsiteY157" fmla="*/ 5863772 h 6807200"/>
                  <a:gd name="connsiteX158" fmla="*/ 4513942 w 10551885"/>
                  <a:gd name="connsiteY158" fmla="*/ 5950857 h 6807200"/>
                  <a:gd name="connsiteX159" fmla="*/ 4499428 w 10551885"/>
                  <a:gd name="connsiteY159" fmla="*/ 5994400 h 6807200"/>
                  <a:gd name="connsiteX160" fmla="*/ 4470400 w 10551885"/>
                  <a:gd name="connsiteY160" fmla="*/ 6037943 h 6807200"/>
                  <a:gd name="connsiteX161" fmla="*/ 4426857 w 10551885"/>
                  <a:gd name="connsiteY161" fmla="*/ 6168572 h 6807200"/>
                  <a:gd name="connsiteX162" fmla="*/ 4368800 w 10551885"/>
                  <a:gd name="connsiteY162" fmla="*/ 6342743 h 6807200"/>
                  <a:gd name="connsiteX163" fmla="*/ 4354285 w 10551885"/>
                  <a:gd name="connsiteY163" fmla="*/ 6386286 h 6807200"/>
                  <a:gd name="connsiteX164" fmla="*/ 4339771 w 10551885"/>
                  <a:gd name="connsiteY164" fmla="*/ 6429829 h 6807200"/>
                  <a:gd name="connsiteX165" fmla="*/ 4310742 w 10551885"/>
                  <a:gd name="connsiteY165" fmla="*/ 6647543 h 6807200"/>
                  <a:gd name="connsiteX166" fmla="*/ 4296228 w 10551885"/>
                  <a:gd name="connsiteY166" fmla="*/ 6734629 h 6807200"/>
                  <a:gd name="connsiteX167" fmla="*/ 4252685 w 10551885"/>
                  <a:gd name="connsiteY167" fmla="*/ 6749143 h 6807200"/>
                  <a:gd name="connsiteX168" fmla="*/ 4049485 w 10551885"/>
                  <a:gd name="connsiteY168" fmla="*/ 6778172 h 6807200"/>
                  <a:gd name="connsiteX169" fmla="*/ 3396342 w 10551885"/>
                  <a:gd name="connsiteY169" fmla="*/ 6807200 h 6807200"/>
                  <a:gd name="connsiteX170" fmla="*/ 2801257 w 10551885"/>
                  <a:gd name="connsiteY170" fmla="*/ 6792686 h 6807200"/>
                  <a:gd name="connsiteX171" fmla="*/ 2714171 w 10551885"/>
                  <a:gd name="connsiteY171" fmla="*/ 6778172 h 6807200"/>
                  <a:gd name="connsiteX172" fmla="*/ 2612571 w 10551885"/>
                  <a:gd name="connsiteY172" fmla="*/ 6763657 h 6807200"/>
                  <a:gd name="connsiteX173" fmla="*/ 2394857 w 10551885"/>
                  <a:gd name="connsiteY173" fmla="*/ 6749143 h 6807200"/>
                  <a:gd name="connsiteX174" fmla="*/ 2046514 w 10551885"/>
                  <a:gd name="connsiteY174" fmla="*/ 6705600 h 6807200"/>
                  <a:gd name="connsiteX175" fmla="*/ 1872342 w 10551885"/>
                  <a:gd name="connsiteY175" fmla="*/ 6676572 h 6807200"/>
                  <a:gd name="connsiteX176" fmla="*/ 1494971 w 10551885"/>
                  <a:gd name="connsiteY176" fmla="*/ 6647543 h 6807200"/>
                  <a:gd name="connsiteX177" fmla="*/ 1146628 w 10551885"/>
                  <a:gd name="connsiteY177" fmla="*/ 6618514 h 6807200"/>
                  <a:gd name="connsiteX178" fmla="*/ 449942 w 10551885"/>
                  <a:gd name="connsiteY178" fmla="*/ 6633029 h 6807200"/>
                  <a:gd name="connsiteX179" fmla="*/ 348342 w 10551885"/>
                  <a:gd name="connsiteY179" fmla="*/ 6647543 h 6807200"/>
                  <a:gd name="connsiteX180" fmla="*/ 87085 w 10551885"/>
                  <a:gd name="connsiteY180" fmla="*/ 6662057 h 6807200"/>
                  <a:gd name="connsiteX181" fmla="*/ 14514 w 10551885"/>
                  <a:gd name="connsiteY181" fmla="*/ 6647543 h 6807200"/>
                  <a:gd name="connsiteX182" fmla="*/ 43542 w 10551885"/>
                  <a:gd name="connsiteY182" fmla="*/ 6516914 h 6807200"/>
                  <a:gd name="connsiteX183" fmla="*/ 87085 w 10551885"/>
                  <a:gd name="connsiteY183" fmla="*/ 6284686 h 6807200"/>
                  <a:gd name="connsiteX184" fmla="*/ 72571 w 10551885"/>
                  <a:gd name="connsiteY184" fmla="*/ 5863772 h 6807200"/>
                  <a:gd name="connsiteX185" fmla="*/ 58057 w 10551885"/>
                  <a:gd name="connsiteY185" fmla="*/ 5747657 h 6807200"/>
                  <a:gd name="connsiteX186" fmla="*/ 43542 w 10551885"/>
                  <a:gd name="connsiteY186" fmla="*/ 5558972 h 6807200"/>
                  <a:gd name="connsiteX187" fmla="*/ 58057 w 10551885"/>
                  <a:gd name="connsiteY187" fmla="*/ 5123543 h 6807200"/>
                  <a:gd name="connsiteX188" fmla="*/ 29028 w 10551885"/>
                  <a:gd name="connsiteY188" fmla="*/ 4223657 h 6807200"/>
                  <a:gd name="connsiteX189" fmla="*/ 0 w 10551885"/>
                  <a:gd name="connsiteY189" fmla="*/ 3585029 h 6807200"/>
                  <a:gd name="connsiteX190" fmla="*/ 14514 w 10551885"/>
                  <a:gd name="connsiteY190" fmla="*/ 1611086 h 6807200"/>
                  <a:gd name="connsiteX191" fmla="*/ 29028 w 10551885"/>
                  <a:gd name="connsiteY191" fmla="*/ 1538514 h 6807200"/>
                  <a:gd name="connsiteX192" fmla="*/ 58057 w 10551885"/>
                  <a:gd name="connsiteY192" fmla="*/ 1349829 h 6807200"/>
                  <a:gd name="connsiteX193" fmla="*/ 72571 w 10551885"/>
                  <a:gd name="connsiteY193" fmla="*/ 1291772 h 6807200"/>
                  <a:gd name="connsiteX194" fmla="*/ 101600 w 10551885"/>
                  <a:gd name="connsiteY194" fmla="*/ 1219200 h 6807200"/>
                  <a:gd name="connsiteX195" fmla="*/ 145142 w 10551885"/>
                  <a:gd name="connsiteY195" fmla="*/ 1074057 h 6807200"/>
                  <a:gd name="connsiteX196" fmla="*/ 203200 w 10551885"/>
                  <a:gd name="connsiteY196" fmla="*/ 972457 h 6807200"/>
                  <a:gd name="connsiteX197" fmla="*/ 232228 w 10551885"/>
                  <a:gd name="connsiteY197" fmla="*/ 899886 h 6807200"/>
                  <a:gd name="connsiteX198" fmla="*/ 362857 w 10551885"/>
                  <a:gd name="connsiteY198" fmla="*/ 711200 h 6807200"/>
                  <a:gd name="connsiteX199" fmla="*/ 449942 w 10551885"/>
                  <a:gd name="connsiteY199" fmla="*/ 624114 h 6807200"/>
                  <a:gd name="connsiteX200" fmla="*/ 493485 w 10551885"/>
                  <a:gd name="connsiteY200" fmla="*/ 580572 h 6807200"/>
                  <a:gd name="connsiteX201" fmla="*/ 537028 w 10551885"/>
                  <a:gd name="connsiteY201" fmla="*/ 537029 h 6807200"/>
                  <a:gd name="connsiteX202" fmla="*/ 595085 w 10551885"/>
                  <a:gd name="connsiteY202" fmla="*/ 493486 h 6807200"/>
                  <a:gd name="connsiteX203" fmla="*/ 725714 w 10551885"/>
                  <a:gd name="connsiteY203" fmla="*/ 377372 h 6807200"/>
                  <a:gd name="connsiteX204" fmla="*/ 769257 w 10551885"/>
                  <a:gd name="connsiteY204" fmla="*/ 362857 h 6807200"/>
                  <a:gd name="connsiteX205" fmla="*/ 841828 w 10551885"/>
                  <a:gd name="connsiteY205" fmla="*/ 319314 h 6807200"/>
                  <a:gd name="connsiteX206" fmla="*/ 899885 w 10551885"/>
                  <a:gd name="connsiteY206" fmla="*/ 290286 h 6807200"/>
                  <a:gd name="connsiteX207" fmla="*/ 972457 w 10551885"/>
                  <a:gd name="connsiteY207" fmla="*/ 246743 h 6807200"/>
                  <a:gd name="connsiteX208" fmla="*/ 1030514 w 10551885"/>
                  <a:gd name="connsiteY208" fmla="*/ 217714 h 6807200"/>
                  <a:gd name="connsiteX209" fmla="*/ 1088571 w 10551885"/>
                  <a:gd name="connsiteY209" fmla="*/ 174172 h 6807200"/>
                  <a:gd name="connsiteX210" fmla="*/ 1146628 w 10551885"/>
                  <a:gd name="connsiteY210" fmla="*/ 159657 h 6807200"/>
                  <a:gd name="connsiteX211" fmla="*/ 1262742 w 10551885"/>
                  <a:gd name="connsiteY211" fmla="*/ 101600 h 6807200"/>
                  <a:gd name="connsiteX212" fmla="*/ 1306285 w 10551885"/>
                  <a:gd name="connsiteY212" fmla="*/ 72572 h 6807200"/>
                  <a:gd name="connsiteX213" fmla="*/ 1349828 w 10551885"/>
                  <a:gd name="connsiteY213" fmla="*/ 58057 h 6807200"/>
                  <a:gd name="connsiteX214" fmla="*/ 1393371 w 10551885"/>
                  <a:gd name="connsiteY214" fmla="*/ 29029 h 6807200"/>
                  <a:gd name="connsiteX215" fmla="*/ 1480457 w 10551885"/>
                  <a:gd name="connsiteY215" fmla="*/ 0 h 6807200"/>
                  <a:gd name="connsiteX216" fmla="*/ 1596571 w 10551885"/>
                  <a:gd name="connsiteY216" fmla="*/ 29029 h 6807200"/>
                  <a:gd name="connsiteX217" fmla="*/ 1683657 w 10551885"/>
                  <a:gd name="connsiteY217" fmla="*/ 58057 h 6807200"/>
                  <a:gd name="connsiteX218" fmla="*/ 1814285 w 10551885"/>
                  <a:gd name="connsiteY218" fmla="*/ 145143 h 6807200"/>
                  <a:gd name="connsiteX219" fmla="*/ 1930400 w 10551885"/>
                  <a:gd name="connsiteY219" fmla="*/ 217714 h 6807200"/>
                  <a:gd name="connsiteX220" fmla="*/ 2090057 w 10551885"/>
                  <a:gd name="connsiteY220" fmla="*/ 275772 h 6807200"/>
                  <a:gd name="connsiteX221" fmla="*/ 2191657 w 10551885"/>
                  <a:gd name="connsiteY221" fmla="*/ 304800 h 6807200"/>
                  <a:gd name="connsiteX222" fmla="*/ 2394857 w 10551885"/>
                  <a:gd name="connsiteY222" fmla="*/ 333829 h 6807200"/>
                  <a:gd name="connsiteX223" fmla="*/ 2481942 w 10551885"/>
                  <a:gd name="connsiteY223" fmla="*/ 348343 h 6807200"/>
                  <a:gd name="connsiteX224" fmla="*/ 2540000 w 10551885"/>
                  <a:gd name="connsiteY224" fmla="*/ 362857 h 6807200"/>
                  <a:gd name="connsiteX225" fmla="*/ 2815771 w 10551885"/>
                  <a:gd name="connsiteY225" fmla="*/ 391886 h 6807200"/>
                  <a:gd name="connsiteX226" fmla="*/ 3018971 w 10551885"/>
                  <a:gd name="connsiteY226" fmla="*/ 420914 h 6807200"/>
                  <a:gd name="connsiteX227" fmla="*/ 3135085 w 10551885"/>
                  <a:gd name="connsiteY227" fmla="*/ 435429 h 6807200"/>
                  <a:gd name="connsiteX228" fmla="*/ 3222171 w 10551885"/>
                  <a:gd name="connsiteY228" fmla="*/ 449943 h 6807200"/>
                  <a:gd name="connsiteX229" fmla="*/ 3570514 w 10551885"/>
                  <a:gd name="connsiteY229" fmla="*/ 464457 h 6807200"/>
                  <a:gd name="connsiteX230" fmla="*/ 3976914 w 10551885"/>
                  <a:gd name="connsiteY230" fmla="*/ 478972 h 68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551885" h="6807200">
                    <a:moveTo>
                      <a:pt x="3976914" y="478972"/>
                    </a:moveTo>
                    <a:lnTo>
                      <a:pt x="3976914" y="478972"/>
                    </a:lnTo>
                    <a:cubicBezTo>
                      <a:pt x="4309550" y="589849"/>
                      <a:pt x="3876398" y="436920"/>
                      <a:pt x="4267200" y="609600"/>
                    </a:cubicBezTo>
                    <a:cubicBezTo>
                      <a:pt x="4413053" y="674047"/>
                      <a:pt x="4799573" y="813324"/>
                      <a:pt x="4978400" y="914400"/>
                    </a:cubicBezTo>
                    <a:cubicBezTo>
                      <a:pt x="5122160" y="995655"/>
                      <a:pt x="5275892" y="1065947"/>
                      <a:pt x="5399314" y="1175657"/>
                    </a:cubicBezTo>
                    <a:cubicBezTo>
                      <a:pt x="5427773" y="1200954"/>
                      <a:pt x="5582363" y="1333792"/>
                      <a:pt x="5617028" y="1378857"/>
                    </a:cubicBezTo>
                    <a:cubicBezTo>
                      <a:pt x="5640810" y="1409774"/>
                      <a:pt x="5653992" y="1447646"/>
                      <a:pt x="5675085" y="1480457"/>
                    </a:cubicBezTo>
                    <a:cubicBezTo>
                      <a:pt x="5864159" y="1774571"/>
                      <a:pt x="5634064" y="1381278"/>
                      <a:pt x="5805714" y="1698172"/>
                    </a:cubicBezTo>
                    <a:cubicBezTo>
                      <a:pt x="5848015" y="1776267"/>
                      <a:pt x="5908256" y="1846142"/>
                      <a:pt x="5936342" y="1930400"/>
                    </a:cubicBezTo>
                    <a:cubicBezTo>
                      <a:pt x="5955695" y="1988457"/>
                      <a:pt x="5967032" y="2049835"/>
                      <a:pt x="5994400" y="2104572"/>
                    </a:cubicBezTo>
                    <a:cubicBezTo>
                      <a:pt x="6104041" y="2323857"/>
                      <a:pt x="5968822" y="2049155"/>
                      <a:pt x="6081485" y="2293257"/>
                    </a:cubicBezTo>
                    <a:cubicBezTo>
                      <a:pt x="6150059" y="2441833"/>
                      <a:pt x="6097539" y="2320997"/>
                      <a:pt x="6168571" y="2452914"/>
                    </a:cubicBezTo>
                    <a:cubicBezTo>
                      <a:pt x="6189087" y="2491015"/>
                      <a:pt x="6207276" y="2530324"/>
                      <a:pt x="6226628" y="2569029"/>
                    </a:cubicBezTo>
                    <a:cubicBezTo>
                      <a:pt x="6236304" y="2588381"/>
                      <a:pt x="6244525" y="2608533"/>
                      <a:pt x="6255657" y="2627086"/>
                    </a:cubicBezTo>
                    <a:cubicBezTo>
                      <a:pt x="6270171" y="2651276"/>
                      <a:pt x="6285691" y="2674891"/>
                      <a:pt x="6299200" y="2699657"/>
                    </a:cubicBezTo>
                    <a:cubicBezTo>
                      <a:pt x="6430165" y="2939762"/>
                      <a:pt x="6227740" y="2585760"/>
                      <a:pt x="6400800" y="2931886"/>
                    </a:cubicBezTo>
                    <a:cubicBezTo>
                      <a:pt x="6410476" y="2951238"/>
                      <a:pt x="6421041" y="2970171"/>
                      <a:pt x="6429828" y="2989943"/>
                    </a:cubicBezTo>
                    <a:cubicBezTo>
                      <a:pt x="6460923" y="3059908"/>
                      <a:pt x="6452163" y="3058059"/>
                      <a:pt x="6487885" y="3120572"/>
                    </a:cubicBezTo>
                    <a:cubicBezTo>
                      <a:pt x="6515878" y="3169559"/>
                      <a:pt x="6535075" y="3225818"/>
                      <a:pt x="6574971" y="3265714"/>
                    </a:cubicBezTo>
                    <a:cubicBezTo>
                      <a:pt x="6589485" y="3280228"/>
                      <a:pt x="6606198" y="3292836"/>
                      <a:pt x="6618514" y="3309257"/>
                    </a:cubicBezTo>
                    <a:cubicBezTo>
                      <a:pt x="6635441" y="3331826"/>
                      <a:pt x="6648357" y="3357168"/>
                      <a:pt x="6662057" y="3381829"/>
                    </a:cubicBezTo>
                    <a:cubicBezTo>
                      <a:pt x="6672565" y="3400743"/>
                      <a:pt x="6678509" y="3422280"/>
                      <a:pt x="6691085" y="3439886"/>
                    </a:cubicBezTo>
                    <a:cubicBezTo>
                      <a:pt x="6727097" y="3490303"/>
                      <a:pt x="6772832" y="3533477"/>
                      <a:pt x="6807200" y="3585029"/>
                    </a:cubicBezTo>
                    <a:cubicBezTo>
                      <a:pt x="6826552" y="3614057"/>
                      <a:pt x="6843463" y="3644871"/>
                      <a:pt x="6865257" y="3672114"/>
                    </a:cubicBezTo>
                    <a:cubicBezTo>
                      <a:pt x="6882354" y="3693485"/>
                      <a:pt x="6905390" y="3709490"/>
                      <a:pt x="6923314" y="3730172"/>
                    </a:cubicBezTo>
                    <a:cubicBezTo>
                      <a:pt x="6968348" y="3782135"/>
                      <a:pt x="7010581" y="3836462"/>
                      <a:pt x="7053942" y="3889829"/>
                    </a:cubicBezTo>
                    <a:cubicBezTo>
                      <a:pt x="7073477" y="3913872"/>
                      <a:pt x="7090095" y="3940494"/>
                      <a:pt x="7112000" y="3962400"/>
                    </a:cubicBezTo>
                    <a:cubicBezTo>
                      <a:pt x="7136190" y="3986591"/>
                      <a:pt x="7161559" y="4009658"/>
                      <a:pt x="7184571" y="4034972"/>
                    </a:cubicBezTo>
                    <a:cubicBezTo>
                      <a:pt x="7209989" y="4062932"/>
                      <a:pt x="7229711" y="4096070"/>
                      <a:pt x="7257142" y="4122057"/>
                    </a:cubicBezTo>
                    <a:cubicBezTo>
                      <a:pt x="7354611" y="4214396"/>
                      <a:pt x="7573269" y="4396235"/>
                      <a:pt x="7692571" y="4455886"/>
                    </a:cubicBezTo>
                    <a:cubicBezTo>
                      <a:pt x="7721600" y="4470400"/>
                      <a:pt x="7751827" y="4482731"/>
                      <a:pt x="7779657" y="4499429"/>
                    </a:cubicBezTo>
                    <a:cubicBezTo>
                      <a:pt x="7857305" y="4546018"/>
                      <a:pt x="7817919" y="4533733"/>
                      <a:pt x="7881257" y="4586514"/>
                    </a:cubicBezTo>
                    <a:cubicBezTo>
                      <a:pt x="7894658" y="4597681"/>
                      <a:pt x="7911399" y="4604375"/>
                      <a:pt x="7924800" y="4615543"/>
                    </a:cubicBezTo>
                    <a:cubicBezTo>
                      <a:pt x="7940569" y="4628684"/>
                      <a:pt x="7951263" y="4647700"/>
                      <a:pt x="7968342" y="4659086"/>
                    </a:cubicBezTo>
                    <a:cubicBezTo>
                      <a:pt x="7981072" y="4667573"/>
                      <a:pt x="7997125" y="4669574"/>
                      <a:pt x="8011885" y="4673600"/>
                    </a:cubicBezTo>
                    <a:cubicBezTo>
                      <a:pt x="8050375" y="4684097"/>
                      <a:pt x="8090151" y="4690013"/>
                      <a:pt x="8128000" y="4702629"/>
                    </a:cubicBezTo>
                    <a:cubicBezTo>
                      <a:pt x="8197020" y="4725635"/>
                      <a:pt x="8258304" y="4748537"/>
                      <a:pt x="8331200" y="4760686"/>
                    </a:cubicBezTo>
                    <a:cubicBezTo>
                      <a:pt x="8408150" y="4773511"/>
                      <a:pt x="8486931" y="4774414"/>
                      <a:pt x="8563428" y="4789714"/>
                    </a:cubicBezTo>
                    <a:cubicBezTo>
                      <a:pt x="8613306" y="4799690"/>
                      <a:pt x="8646234" y="4805079"/>
                      <a:pt x="8694057" y="4818743"/>
                    </a:cubicBezTo>
                    <a:cubicBezTo>
                      <a:pt x="8708768" y="4822946"/>
                      <a:pt x="8723086" y="4828419"/>
                      <a:pt x="8737600" y="4833257"/>
                    </a:cubicBezTo>
                    <a:cubicBezTo>
                      <a:pt x="8785981" y="4828419"/>
                      <a:pt x="8834547" y="4825169"/>
                      <a:pt x="8882742" y="4818743"/>
                    </a:cubicBezTo>
                    <a:cubicBezTo>
                      <a:pt x="8937478" y="4811445"/>
                      <a:pt x="8961620" y="4801214"/>
                      <a:pt x="9013371" y="4789714"/>
                    </a:cubicBezTo>
                    <a:cubicBezTo>
                      <a:pt x="9037453" y="4784362"/>
                      <a:pt x="9061860" y="4780551"/>
                      <a:pt x="9085942" y="4775200"/>
                    </a:cubicBezTo>
                    <a:cubicBezTo>
                      <a:pt x="9140620" y="4763050"/>
                      <a:pt x="9139051" y="4762336"/>
                      <a:pt x="9187542" y="4746172"/>
                    </a:cubicBezTo>
                    <a:cubicBezTo>
                      <a:pt x="9303661" y="4668759"/>
                      <a:pt x="9163347" y="4770365"/>
                      <a:pt x="9260114" y="4673600"/>
                    </a:cubicBezTo>
                    <a:cubicBezTo>
                      <a:pt x="9272449" y="4661265"/>
                      <a:pt x="9289143" y="4654248"/>
                      <a:pt x="9303657" y="4644572"/>
                    </a:cubicBezTo>
                    <a:cubicBezTo>
                      <a:pt x="9308495" y="4630058"/>
                      <a:pt x="9308614" y="4612976"/>
                      <a:pt x="9318171" y="4601029"/>
                    </a:cubicBezTo>
                    <a:cubicBezTo>
                      <a:pt x="9329068" y="4587407"/>
                      <a:pt x="9348313" y="4583167"/>
                      <a:pt x="9361714" y="4572000"/>
                    </a:cubicBezTo>
                    <a:cubicBezTo>
                      <a:pt x="9377483" y="4558859"/>
                      <a:pt x="9392116" y="4544226"/>
                      <a:pt x="9405257" y="4528457"/>
                    </a:cubicBezTo>
                    <a:cubicBezTo>
                      <a:pt x="9465733" y="4455886"/>
                      <a:pt x="9397999" y="4509104"/>
                      <a:pt x="9477828" y="4455886"/>
                    </a:cubicBezTo>
                    <a:cubicBezTo>
                      <a:pt x="9526209" y="4383315"/>
                      <a:pt x="9492342" y="4422020"/>
                      <a:pt x="9593942" y="4354286"/>
                    </a:cubicBezTo>
                    <a:lnTo>
                      <a:pt x="9681028" y="4296229"/>
                    </a:lnTo>
                    <a:cubicBezTo>
                      <a:pt x="9695542" y="4286553"/>
                      <a:pt x="9708022" y="4272716"/>
                      <a:pt x="9724571" y="4267200"/>
                    </a:cubicBezTo>
                    <a:lnTo>
                      <a:pt x="9768114" y="4252686"/>
                    </a:lnTo>
                    <a:cubicBezTo>
                      <a:pt x="9782628" y="4243010"/>
                      <a:pt x="9796055" y="4231458"/>
                      <a:pt x="9811657" y="4223657"/>
                    </a:cubicBezTo>
                    <a:cubicBezTo>
                      <a:pt x="9894076" y="4182448"/>
                      <a:pt x="10015867" y="4219185"/>
                      <a:pt x="10087428" y="4223657"/>
                    </a:cubicBezTo>
                    <a:cubicBezTo>
                      <a:pt x="10106780" y="4228495"/>
                      <a:pt x="10126305" y="4232692"/>
                      <a:pt x="10145485" y="4238172"/>
                    </a:cubicBezTo>
                    <a:cubicBezTo>
                      <a:pt x="10160196" y="4242375"/>
                      <a:pt x="10174185" y="4248975"/>
                      <a:pt x="10189028" y="4252686"/>
                    </a:cubicBezTo>
                    <a:lnTo>
                      <a:pt x="10305142" y="4281714"/>
                    </a:lnTo>
                    <a:cubicBezTo>
                      <a:pt x="10319656" y="4291390"/>
                      <a:pt x="10337788" y="4297121"/>
                      <a:pt x="10348685" y="4310743"/>
                    </a:cubicBezTo>
                    <a:cubicBezTo>
                      <a:pt x="10358243" y="4322690"/>
                      <a:pt x="10354713" y="4341556"/>
                      <a:pt x="10363200" y="4354286"/>
                    </a:cubicBezTo>
                    <a:cubicBezTo>
                      <a:pt x="10374586" y="4371365"/>
                      <a:pt x="10392228" y="4383315"/>
                      <a:pt x="10406742" y="4397829"/>
                    </a:cubicBezTo>
                    <a:cubicBezTo>
                      <a:pt x="10441256" y="4501367"/>
                      <a:pt x="10392316" y="4376188"/>
                      <a:pt x="10464800" y="4484914"/>
                    </a:cubicBezTo>
                    <a:cubicBezTo>
                      <a:pt x="10473287" y="4497644"/>
                      <a:pt x="10471884" y="4515083"/>
                      <a:pt x="10479314" y="4528457"/>
                    </a:cubicBezTo>
                    <a:cubicBezTo>
                      <a:pt x="10496257" y="4558955"/>
                      <a:pt x="10537371" y="4615543"/>
                      <a:pt x="10537371" y="4615543"/>
                    </a:cubicBezTo>
                    <a:cubicBezTo>
                      <a:pt x="10542209" y="4630057"/>
                      <a:pt x="10551885" y="4643787"/>
                      <a:pt x="10551885" y="4659086"/>
                    </a:cubicBezTo>
                    <a:cubicBezTo>
                      <a:pt x="10551885" y="4697092"/>
                      <a:pt x="10511507" y="4735430"/>
                      <a:pt x="10493828" y="4760686"/>
                    </a:cubicBezTo>
                    <a:cubicBezTo>
                      <a:pt x="10473821" y="4789267"/>
                      <a:pt x="10435771" y="4847772"/>
                      <a:pt x="10435771" y="4847772"/>
                    </a:cubicBezTo>
                    <a:cubicBezTo>
                      <a:pt x="10426095" y="4876800"/>
                      <a:pt x="10420426" y="4907489"/>
                      <a:pt x="10406742" y="4934857"/>
                    </a:cubicBezTo>
                    <a:cubicBezTo>
                      <a:pt x="10385972" y="4976398"/>
                      <a:pt x="10373879" y="4993743"/>
                      <a:pt x="10363200" y="5036457"/>
                    </a:cubicBezTo>
                    <a:cubicBezTo>
                      <a:pt x="10357217" y="5060390"/>
                      <a:pt x="10357347" y="5085930"/>
                      <a:pt x="10348685" y="5109029"/>
                    </a:cubicBezTo>
                    <a:cubicBezTo>
                      <a:pt x="10338305" y="5136709"/>
                      <a:pt x="10296652" y="5178999"/>
                      <a:pt x="10276114" y="5196114"/>
                    </a:cubicBezTo>
                    <a:cubicBezTo>
                      <a:pt x="10262713" y="5207281"/>
                      <a:pt x="10245816" y="5213790"/>
                      <a:pt x="10232571" y="5225143"/>
                    </a:cubicBezTo>
                    <a:cubicBezTo>
                      <a:pt x="10144912" y="5300279"/>
                      <a:pt x="10210978" y="5271046"/>
                      <a:pt x="10130971" y="5297714"/>
                    </a:cubicBezTo>
                    <a:cubicBezTo>
                      <a:pt x="10116457" y="5307390"/>
                      <a:pt x="10103030" y="5318942"/>
                      <a:pt x="10087428" y="5326743"/>
                    </a:cubicBezTo>
                    <a:cubicBezTo>
                      <a:pt x="10073744" y="5333585"/>
                      <a:pt x="10056615" y="5332770"/>
                      <a:pt x="10043885" y="5341257"/>
                    </a:cubicBezTo>
                    <a:cubicBezTo>
                      <a:pt x="9935162" y="5413739"/>
                      <a:pt x="10060333" y="5364803"/>
                      <a:pt x="9956800" y="5399314"/>
                    </a:cubicBezTo>
                    <a:cubicBezTo>
                      <a:pt x="9942286" y="5408990"/>
                      <a:pt x="9927452" y="5418204"/>
                      <a:pt x="9913257" y="5428343"/>
                    </a:cubicBezTo>
                    <a:cubicBezTo>
                      <a:pt x="9893572" y="5442403"/>
                      <a:pt x="9875714" y="5459065"/>
                      <a:pt x="9855200" y="5471886"/>
                    </a:cubicBezTo>
                    <a:cubicBezTo>
                      <a:pt x="9836852" y="5483353"/>
                      <a:pt x="9814932" y="5488598"/>
                      <a:pt x="9797142" y="5500914"/>
                    </a:cubicBezTo>
                    <a:cubicBezTo>
                      <a:pt x="9751788" y="5532313"/>
                      <a:pt x="9713816" y="5574133"/>
                      <a:pt x="9666514" y="5602514"/>
                    </a:cubicBezTo>
                    <a:cubicBezTo>
                      <a:pt x="9642323" y="5617028"/>
                      <a:pt x="9617415" y="5630408"/>
                      <a:pt x="9593942" y="5646057"/>
                    </a:cubicBezTo>
                    <a:cubicBezTo>
                      <a:pt x="9573814" y="5659475"/>
                      <a:pt x="9556013" y="5676181"/>
                      <a:pt x="9535885" y="5689600"/>
                    </a:cubicBezTo>
                    <a:cubicBezTo>
                      <a:pt x="9512412" y="5705249"/>
                      <a:pt x="9487114" y="5717997"/>
                      <a:pt x="9463314" y="5733143"/>
                    </a:cubicBezTo>
                    <a:cubicBezTo>
                      <a:pt x="9433880" y="5751874"/>
                      <a:pt x="9405257" y="5771848"/>
                      <a:pt x="9376228" y="5791200"/>
                    </a:cubicBezTo>
                    <a:cubicBezTo>
                      <a:pt x="9361714" y="5800876"/>
                      <a:pt x="9349234" y="5814713"/>
                      <a:pt x="9332685" y="5820229"/>
                    </a:cubicBezTo>
                    <a:lnTo>
                      <a:pt x="9289142" y="5834743"/>
                    </a:lnTo>
                    <a:cubicBezTo>
                      <a:pt x="9260114" y="5854095"/>
                      <a:pt x="9233262" y="5877198"/>
                      <a:pt x="9202057" y="5892800"/>
                    </a:cubicBezTo>
                    <a:lnTo>
                      <a:pt x="9027885" y="5979886"/>
                    </a:lnTo>
                    <a:cubicBezTo>
                      <a:pt x="9027876" y="5979890"/>
                      <a:pt x="8911779" y="6037938"/>
                      <a:pt x="8911771" y="6037943"/>
                    </a:cubicBezTo>
                    <a:cubicBezTo>
                      <a:pt x="8897257" y="6047619"/>
                      <a:pt x="8882423" y="6056833"/>
                      <a:pt x="8868228" y="6066972"/>
                    </a:cubicBezTo>
                    <a:cubicBezTo>
                      <a:pt x="8848544" y="6081032"/>
                      <a:pt x="8830684" y="6097693"/>
                      <a:pt x="8810171" y="6110514"/>
                    </a:cubicBezTo>
                    <a:cubicBezTo>
                      <a:pt x="8791823" y="6121981"/>
                      <a:pt x="8772001" y="6131020"/>
                      <a:pt x="8752114" y="6139543"/>
                    </a:cubicBezTo>
                    <a:cubicBezTo>
                      <a:pt x="8630640" y="6191603"/>
                      <a:pt x="8625822" y="6191317"/>
                      <a:pt x="8519885" y="6226629"/>
                    </a:cubicBezTo>
                    <a:lnTo>
                      <a:pt x="8476342" y="6241143"/>
                    </a:lnTo>
                    <a:cubicBezTo>
                      <a:pt x="8461828" y="6245981"/>
                      <a:pt x="8447981" y="6253759"/>
                      <a:pt x="8432800" y="6255657"/>
                    </a:cubicBezTo>
                    <a:cubicBezTo>
                      <a:pt x="8268438" y="6276203"/>
                      <a:pt x="8355498" y="6266291"/>
                      <a:pt x="8171542" y="6284686"/>
                    </a:cubicBezTo>
                    <a:cubicBezTo>
                      <a:pt x="8011885" y="6279848"/>
                      <a:pt x="7852068" y="6278794"/>
                      <a:pt x="7692571" y="6270172"/>
                    </a:cubicBezTo>
                    <a:cubicBezTo>
                      <a:pt x="7672652" y="6269095"/>
                      <a:pt x="7654075" y="6259569"/>
                      <a:pt x="7634514" y="6255657"/>
                    </a:cubicBezTo>
                    <a:cubicBezTo>
                      <a:pt x="7605656" y="6249885"/>
                      <a:pt x="7576457" y="6245981"/>
                      <a:pt x="7547428" y="6241143"/>
                    </a:cubicBezTo>
                    <a:cubicBezTo>
                      <a:pt x="7518399" y="6231467"/>
                      <a:pt x="7489764" y="6220520"/>
                      <a:pt x="7460342" y="6212114"/>
                    </a:cubicBezTo>
                    <a:cubicBezTo>
                      <a:pt x="7421981" y="6201154"/>
                      <a:pt x="7382589" y="6194046"/>
                      <a:pt x="7344228" y="6183086"/>
                    </a:cubicBezTo>
                    <a:cubicBezTo>
                      <a:pt x="7276381" y="6163701"/>
                      <a:pt x="7231448" y="6146627"/>
                      <a:pt x="7170057" y="6110514"/>
                    </a:cubicBezTo>
                    <a:cubicBezTo>
                      <a:pt x="7115685" y="6078531"/>
                      <a:pt x="7055005" y="6053519"/>
                      <a:pt x="7010400" y="6008914"/>
                    </a:cubicBezTo>
                    <a:cubicBezTo>
                      <a:pt x="6976533" y="5975047"/>
                      <a:pt x="6937537" y="5945630"/>
                      <a:pt x="6908800" y="5907314"/>
                    </a:cubicBezTo>
                    <a:cubicBezTo>
                      <a:pt x="6894286" y="5887962"/>
                      <a:pt x="6879129" y="5869075"/>
                      <a:pt x="6865257" y="5849257"/>
                    </a:cubicBezTo>
                    <a:cubicBezTo>
                      <a:pt x="6845250" y="5820676"/>
                      <a:pt x="6828619" y="5789711"/>
                      <a:pt x="6807200" y="5762172"/>
                    </a:cubicBezTo>
                    <a:cubicBezTo>
                      <a:pt x="6760802" y="5702518"/>
                      <a:pt x="6710737" y="5645807"/>
                      <a:pt x="6662057" y="5588000"/>
                    </a:cubicBezTo>
                    <a:cubicBezTo>
                      <a:pt x="6633325" y="5553881"/>
                      <a:pt x="6608418" y="5515912"/>
                      <a:pt x="6574971" y="5486400"/>
                    </a:cubicBezTo>
                    <a:lnTo>
                      <a:pt x="6328228" y="5268686"/>
                    </a:lnTo>
                    <a:lnTo>
                      <a:pt x="6197600" y="5152572"/>
                    </a:lnTo>
                    <a:cubicBezTo>
                      <a:pt x="6136855" y="5099420"/>
                      <a:pt x="6061253" y="5041206"/>
                      <a:pt x="6008914" y="4978400"/>
                    </a:cubicBezTo>
                    <a:cubicBezTo>
                      <a:pt x="5858127" y="4797455"/>
                      <a:pt x="6082327" y="4956090"/>
                      <a:pt x="5762171" y="4673600"/>
                    </a:cubicBezTo>
                    <a:cubicBezTo>
                      <a:pt x="5676406" y="4597925"/>
                      <a:pt x="5521218" y="4470120"/>
                      <a:pt x="5428342" y="4368800"/>
                    </a:cubicBezTo>
                    <a:cubicBezTo>
                      <a:pt x="5384440" y="4320907"/>
                      <a:pt x="5302079" y="4214174"/>
                      <a:pt x="5268685" y="4165600"/>
                    </a:cubicBezTo>
                    <a:cubicBezTo>
                      <a:pt x="5242827" y="4127989"/>
                      <a:pt x="5224444" y="4085272"/>
                      <a:pt x="5196114" y="4049486"/>
                    </a:cubicBezTo>
                    <a:cubicBezTo>
                      <a:pt x="5132269" y="3968839"/>
                      <a:pt x="5060866" y="3894475"/>
                      <a:pt x="4992914" y="3817257"/>
                    </a:cubicBezTo>
                    <a:cubicBezTo>
                      <a:pt x="4910352" y="3723436"/>
                      <a:pt x="4852303" y="3654803"/>
                      <a:pt x="4760685" y="3570514"/>
                    </a:cubicBezTo>
                    <a:cubicBezTo>
                      <a:pt x="4679963" y="3496250"/>
                      <a:pt x="4591503" y="3430361"/>
                      <a:pt x="4513942" y="3352800"/>
                    </a:cubicBezTo>
                    <a:cubicBezTo>
                      <a:pt x="4455885" y="3294743"/>
                      <a:pt x="4405455" y="3227892"/>
                      <a:pt x="4339771" y="3178629"/>
                    </a:cubicBezTo>
                    <a:cubicBezTo>
                      <a:pt x="4199792" y="3073644"/>
                      <a:pt x="4369999" y="3208856"/>
                      <a:pt x="4223657" y="3062514"/>
                    </a:cubicBezTo>
                    <a:cubicBezTo>
                      <a:pt x="4206552" y="3045409"/>
                      <a:pt x="4183967" y="3034715"/>
                      <a:pt x="4165600" y="3018972"/>
                    </a:cubicBezTo>
                    <a:cubicBezTo>
                      <a:pt x="4150015" y="3005614"/>
                      <a:pt x="4137826" y="2988570"/>
                      <a:pt x="4122057" y="2975429"/>
                    </a:cubicBezTo>
                    <a:cubicBezTo>
                      <a:pt x="4108656" y="2964262"/>
                      <a:pt x="4091915" y="2957567"/>
                      <a:pt x="4078514" y="2946400"/>
                    </a:cubicBezTo>
                    <a:cubicBezTo>
                      <a:pt x="4062745" y="2933259"/>
                      <a:pt x="4048112" y="2918626"/>
                      <a:pt x="4034971" y="2902857"/>
                    </a:cubicBezTo>
                    <a:cubicBezTo>
                      <a:pt x="4023804" y="2889456"/>
                      <a:pt x="4019070" y="2870801"/>
                      <a:pt x="4005942" y="2859314"/>
                    </a:cubicBezTo>
                    <a:cubicBezTo>
                      <a:pt x="3979686" y="2836340"/>
                      <a:pt x="3918857" y="2801257"/>
                      <a:pt x="3918857" y="2801257"/>
                    </a:cubicBezTo>
                    <a:cubicBezTo>
                      <a:pt x="3909181" y="2786743"/>
                      <a:pt x="3907272" y="2757714"/>
                      <a:pt x="3889828" y="2757714"/>
                    </a:cubicBezTo>
                    <a:cubicBezTo>
                      <a:pt x="3872384" y="2757714"/>
                      <a:pt x="3862138" y="2783864"/>
                      <a:pt x="3860800" y="2801257"/>
                    </a:cubicBezTo>
                    <a:cubicBezTo>
                      <a:pt x="3857071" y="2849736"/>
                      <a:pt x="3866354" y="2898610"/>
                      <a:pt x="3875314" y="2946400"/>
                    </a:cubicBezTo>
                    <a:cubicBezTo>
                      <a:pt x="3880953" y="2976475"/>
                      <a:pt x="3894666" y="3004457"/>
                      <a:pt x="3904342" y="3033486"/>
                    </a:cubicBezTo>
                    <a:lnTo>
                      <a:pt x="3918857" y="3077029"/>
                    </a:lnTo>
                    <a:cubicBezTo>
                      <a:pt x="3923695" y="3091543"/>
                      <a:pt x="3924884" y="3107842"/>
                      <a:pt x="3933371" y="3120572"/>
                    </a:cubicBezTo>
                    <a:lnTo>
                      <a:pt x="3962400" y="3164114"/>
                    </a:lnTo>
                    <a:cubicBezTo>
                      <a:pt x="3997919" y="3270673"/>
                      <a:pt x="3969791" y="3229563"/>
                      <a:pt x="4034971" y="3294743"/>
                    </a:cubicBezTo>
                    <a:cubicBezTo>
                      <a:pt x="4071452" y="3404189"/>
                      <a:pt x="4022241" y="3269283"/>
                      <a:pt x="4078514" y="3381829"/>
                    </a:cubicBezTo>
                    <a:cubicBezTo>
                      <a:pt x="4139710" y="3504220"/>
                      <a:pt x="3978800" y="3318868"/>
                      <a:pt x="4180114" y="3570514"/>
                    </a:cubicBezTo>
                    <a:cubicBezTo>
                      <a:pt x="4199466" y="3594705"/>
                      <a:pt x="4217771" y="3619772"/>
                      <a:pt x="4238171" y="3643086"/>
                    </a:cubicBezTo>
                    <a:cubicBezTo>
                      <a:pt x="4251688" y="3658534"/>
                      <a:pt x="4268573" y="3670860"/>
                      <a:pt x="4281714" y="3686629"/>
                    </a:cubicBezTo>
                    <a:cubicBezTo>
                      <a:pt x="4292881" y="3700030"/>
                      <a:pt x="4299575" y="3716771"/>
                      <a:pt x="4310742" y="3730172"/>
                    </a:cubicBezTo>
                    <a:cubicBezTo>
                      <a:pt x="4323883" y="3745941"/>
                      <a:pt x="4340927" y="3758129"/>
                      <a:pt x="4354285" y="3773714"/>
                    </a:cubicBezTo>
                    <a:cubicBezTo>
                      <a:pt x="4367628" y="3789281"/>
                      <a:pt x="4413733" y="3852348"/>
                      <a:pt x="4426857" y="3875314"/>
                    </a:cubicBezTo>
                    <a:cubicBezTo>
                      <a:pt x="4481860" y="3971569"/>
                      <a:pt x="4435514" y="3895513"/>
                      <a:pt x="4470400" y="3976914"/>
                    </a:cubicBezTo>
                    <a:cubicBezTo>
                      <a:pt x="4478923" y="3996801"/>
                      <a:pt x="4491831" y="4014713"/>
                      <a:pt x="4499428" y="4034972"/>
                    </a:cubicBezTo>
                    <a:cubicBezTo>
                      <a:pt x="4512458" y="4069721"/>
                      <a:pt x="4519264" y="4131891"/>
                      <a:pt x="4528457" y="4165600"/>
                    </a:cubicBezTo>
                    <a:cubicBezTo>
                      <a:pt x="4536508" y="4195121"/>
                      <a:pt x="4547809" y="4223657"/>
                      <a:pt x="4557485" y="4252686"/>
                    </a:cubicBezTo>
                    <a:lnTo>
                      <a:pt x="4615542" y="4426857"/>
                    </a:lnTo>
                    <a:lnTo>
                      <a:pt x="4659085" y="4557486"/>
                    </a:lnTo>
                    <a:lnTo>
                      <a:pt x="4673600" y="4601029"/>
                    </a:lnTo>
                    <a:cubicBezTo>
                      <a:pt x="4678438" y="4630057"/>
                      <a:pt x="4682850" y="4659160"/>
                      <a:pt x="4688114" y="4688114"/>
                    </a:cubicBezTo>
                    <a:cubicBezTo>
                      <a:pt x="4692527" y="4712386"/>
                      <a:pt x="4699904" y="4736167"/>
                      <a:pt x="4702628" y="4760686"/>
                    </a:cubicBezTo>
                    <a:cubicBezTo>
                      <a:pt x="4709594" y="4823381"/>
                      <a:pt x="4712304" y="4886477"/>
                      <a:pt x="4717142" y="4949372"/>
                    </a:cubicBezTo>
                    <a:cubicBezTo>
                      <a:pt x="4696641" y="5564400"/>
                      <a:pt x="4731985" y="5216076"/>
                      <a:pt x="4688114" y="5457372"/>
                    </a:cubicBezTo>
                    <a:cubicBezTo>
                      <a:pt x="4655372" y="5637457"/>
                      <a:pt x="4691076" y="5476035"/>
                      <a:pt x="4659085" y="5588000"/>
                    </a:cubicBezTo>
                    <a:cubicBezTo>
                      <a:pt x="4653605" y="5607180"/>
                      <a:pt x="4652429" y="5627722"/>
                      <a:pt x="4644571" y="5646057"/>
                    </a:cubicBezTo>
                    <a:cubicBezTo>
                      <a:pt x="4637699" y="5662091"/>
                      <a:pt x="4625218" y="5675086"/>
                      <a:pt x="4615542" y="5689600"/>
                    </a:cubicBezTo>
                    <a:cubicBezTo>
                      <a:pt x="4562613" y="5848391"/>
                      <a:pt x="4647025" y="5607879"/>
                      <a:pt x="4572000" y="5776686"/>
                    </a:cubicBezTo>
                    <a:cubicBezTo>
                      <a:pt x="4559573" y="5804648"/>
                      <a:pt x="4552647" y="5834743"/>
                      <a:pt x="4542971" y="5863772"/>
                    </a:cubicBezTo>
                    <a:lnTo>
                      <a:pt x="4513942" y="5950857"/>
                    </a:lnTo>
                    <a:cubicBezTo>
                      <a:pt x="4509104" y="5965371"/>
                      <a:pt x="4507914" y="5981670"/>
                      <a:pt x="4499428" y="5994400"/>
                    </a:cubicBezTo>
                    <a:cubicBezTo>
                      <a:pt x="4489752" y="6008914"/>
                      <a:pt x="4477485" y="6022003"/>
                      <a:pt x="4470400" y="6037943"/>
                    </a:cubicBezTo>
                    <a:cubicBezTo>
                      <a:pt x="4470393" y="6037960"/>
                      <a:pt x="4434117" y="6146792"/>
                      <a:pt x="4426857" y="6168572"/>
                    </a:cubicBezTo>
                    <a:lnTo>
                      <a:pt x="4368800" y="6342743"/>
                    </a:lnTo>
                    <a:lnTo>
                      <a:pt x="4354285" y="6386286"/>
                    </a:lnTo>
                    <a:lnTo>
                      <a:pt x="4339771" y="6429829"/>
                    </a:lnTo>
                    <a:cubicBezTo>
                      <a:pt x="4328622" y="6519024"/>
                      <a:pt x="4324101" y="6560712"/>
                      <a:pt x="4310742" y="6647543"/>
                    </a:cubicBezTo>
                    <a:cubicBezTo>
                      <a:pt x="4306267" y="6676630"/>
                      <a:pt x="4310829" y="6709077"/>
                      <a:pt x="4296228" y="6734629"/>
                    </a:cubicBezTo>
                    <a:cubicBezTo>
                      <a:pt x="4288637" y="6747913"/>
                      <a:pt x="4267528" y="6745432"/>
                      <a:pt x="4252685" y="6749143"/>
                    </a:cubicBezTo>
                    <a:cubicBezTo>
                      <a:pt x="4188383" y="6765218"/>
                      <a:pt x="4113652" y="6773419"/>
                      <a:pt x="4049485" y="6778172"/>
                    </a:cubicBezTo>
                    <a:cubicBezTo>
                      <a:pt x="3853611" y="6792681"/>
                      <a:pt x="3581789" y="6800332"/>
                      <a:pt x="3396342" y="6807200"/>
                    </a:cubicBezTo>
                    <a:lnTo>
                      <a:pt x="2801257" y="6792686"/>
                    </a:lnTo>
                    <a:cubicBezTo>
                      <a:pt x="2771855" y="6791435"/>
                      <a:pt x="2743258" y="6782647"/>
                      <a:pt x="2714171" y="6778172"/>
                    </a:cubicBezTo>
                    <a:cubicBezTo>
                      <a:pt x="2680358" y="6772970"/>
                      <a:pt x="2646641" y="6766754"/>
                      <a:pt x="2612571" y="6763657"/>
                    </a:cubicBezTo>
                    <a:cubicBezTo>
                      <a:pt x="2540137" y="6757072"/>
                      <a:pt x="2467428" y="6753981"/>
                      <a:pt x="2394857" y="6749143"/>
                    </a:cubicBezTo>
                    <a:cubicBezTo>
                      <a:pt x="2143523" y="6713238"/>
                      <a:pt x="2259738" y="6726922"/>
                      <a:pt x="2046514" y="6705600"/>
                    </a:cubicBezTo>
                    <a:cubicBezTo>
                      <a:pt x="1966411" y="6685575"/>
                      <a:pt x="1977365" y="6685839"/>
                      <a:pt x="1872342" y="6676572"/>
                    </a:cubicBezTo>
                    <a:cubicBezTo>
                      <a:pt x="1746668" y="6665483"/>
                      <a:pt x="1620761" y="6657219"/>
                      <a:pt x="1494971" y="6647543"/>
                    </a:cubicBezTo>
                    <a:cubicBezTo>
                      <a:pt x="1252971" y="6628928"/>
                      <a:pt x="1369135" y="6638743"/>
                      <a:pt x="1146628" y="6618514"/>
                    </a:cubicBezTo>
                    <a:lnTo>
                      <a:pt x="449942" y="6633029"/>
                    </a:lnTo>
                    <a:cubicBezTo>
                      <a:pt x="415754" y="6634272"/>
                      <a:pt x="382444" y="6644815"/>
                      <a:pt x="348342" y="6647543"/>
                    </a:cubicBezTo>
                    <a:cubicBezTo>
                      <a:pt x="261400" y="6654498"/>
                      <a:pt x="174171" y="6657219"/>
                      <a:pt x="87085" y="6662057"/>
                    </a:cubicBezTo>
                    <a:cubicBezTo>
                      <a:pt x="62895" y="6657219"/>
                      <a:pt x="26753" y="6668962"/>
                      <a:pt x="14514" y="6647543"/>
                    </a:cubicBezTo>
                    <a:cubicBezTo>
                      <a:pt x="-194" y="6621804"/>
                      <a:pt x="36221" y="6548637"/>
                      <a:pt x="43542" y="6516914"/>
                    </a:cubicBezTo>
                    <a:cubicBezTo>
                      <a:pt x="64425" y="6426420"/>
                      <a:pt x="72761" y="6370631"/>
                      <a:pt x="87085" y="6284686"/>
                    </a:cubicBezTo>
                    <a:cubicBezTo>
                      <a:pt x="82247" y="6144381"/>
                      <a:pt x="80148" y="6003955"/>
                      <a:pt x="72571" y="5863772"/>
                    </a:cubicBezTo>
                    <a:cubicBezTo>
                      <a:pt x="70466" y="5824823"/>
                      <a:pt x="61755" y="5786487"/>
                      <a:pt x="58057" y="5747657"/>
                    </a:cubicBezTo>
                    <a:cubicBezTo>
                      <a:pt x="52076" y="5684860"/>
                      <a:pt x="48380" y="5621867"/>
                      <a:pt x="43542" y="5558972"/>
                    </a:cubicBezTo>
                    <a:cubicBezTo>
                      <a:pt x="48380" y="5413829"/>
                      <a:pt x="58057" y="5268767"/>
                      <a:pt x="58057" y="5123543"/>
                    </a:cubicBezTo>
                    <a:cubicBezTo>
                      <a:pt x="58057" y="4100245"/>
                      <a:pt x="55434" y="4734182"/>
                      <a:pt x="29028" y="4223657"/>
                    </a:cubicBezTo>
                    <a:cubicBezTo>
                      <a:pt x="18021" y="4010846"/>
                      <a:pt x="0" y="3585029"/>
                      <a:pt x="0" y="3585029"/>
                    </a:cubicBezTo>
                    <a:cubicBezTo>
                      <a:pt x="4838" y="2927048"/>
                      <a:pt x="5182" y="2269019"/>
                      <a:pt x="14514" y="1611086"/>
                    </a:cubicBezTo>
                    <a:cubicBezTo>
                      <a:pt x="14864" y="1586419"/>
                      <a:pt x="24972" y="1562848"/>
                      <a:pt x="29028" y="1538514"/>
                    </a:cubicBezTo>
                    <a:cubicBezTo>
                      <a:pt x="42975" y="1454833"/>
                      <a:pt x="41986" y="1430184"/>
                      <a:pt x="58057" y="1349829"/>
                    </a:cubicBezTo>
                    <a:cubicBezTo>
                      <a:pt x="61969" y="1330268"/>
                      <a:pt x="66263" y="1310696"/>
                      <a:pt x="72571" y="1291772"/>
                    </a:cubicBezTo>
                    <a:cubicBezTo>
                      <a:pt x="80810" y="1267055"/>
                      <a:pt x="91924" y="1243391"/>
                      <a:pt x="101600" y="1219200"/>
                    </a:cubicBezTo>
                    <a:cubicBezTo>
                      <a:pt x="115196" y="1151217"/>
                      <a:pt x="113318" y="1137706"/>
                      <a:pt x="145142" y="1074057"/>
                    </a:cubicBezTo>
                    <a:cubicBezTo>
                      <a:pt x="238548" y="887244"/>
                      <a:pt x="101407" y="1201490"/>
                      <a:pt x="203200" y="972457"/>
                    </a:cubicBezTo>
                    <a:cubicBezTo>
                      <a:pt x="213781" y="948649"/>
                      <a:pt x="220576" y="923189"/>
                      <a:pt x="232228" y="899886"/>
                    </a:cubicBezTo>
                    <a:cubicBezTo>
                      <a:pt x="257635" y="849071"/>
                      <a:pt x="332635" y="741422"/>
                      <a:pt x="362857" y="711200"/>
                    </a:cubicBezTo>
                    <a:lnTo>
                      <a:pt x="449942" y="624114"/>
                    </a:lnTo>
                    <a:lnTo>
                      <a:pt x="493485" y="580572"/>
                    </a:lnTo>
                    <a:cubicBezTo>
                      <a:pt x="507999" y="566058"/>
                      <a:pt x="520607" y="549345"/>
                      <a:pt x="537028" y="537029"/>
                    </a:cubicBezTo>
                    <a:cubicBezTo>
                      <a:pt x="556380" y="522515"/>
                      <a:pt x="576718" y="509229"/>
                      <a:pt x="595085" y="493486"/>
                    </a:cubicBezTo>
                    <a:cubicBezTo>
                      <a:pt x="669157" y="429996"/>
                      <a:pt x="615846" y="450617"/>
                      <a:pt x="725714" y="377372"/>
                    </a:cubicBezTo>
                    <a:cubicBezTo>
                      <a:pt x="738444" y="368885"/>
                      <a:pt x="755573" y="369699"/>
                      <a:pt x="769257" y="362857"/>
                    </a:cubicBezTo>
                    <a:cubicBezTo>
                      <a:pt x="794489" y="350241"/>
                      <a:pt x="817167" y="333014"/>
                      <a:pt x="841828" y="319314"/>
                    </a:cubicBezTo>
                    <a:cubicBezTo>
                      <a:pt x="860742" y="308806"/>
                      <a:pt x="880971" y="300794"/>
                      <a:pt x="899885" y="290286"/>
                    </a:cubicBezTo>
                    <a:cubicBezTo>
                      <a:pt x="924546" y="276586"/>
                      <a:pt x="947796" y="260443"/>
                      <a:pt x="972457" y="246743"/>
                    </a:cubicBezTo>
                    <a:cubicBezTo>
                      <a:pt x="991371" y="236235"/>
                      <a:pt x="1012166" y="229181"/>
                      <a:pt x="1030514" y="217714"/>
                    </a:cubicBezTo>
                    <a:cubicBezTo>
                      <a:pt x="1051027" y="204893"/>
                      <a:pt x="1066935" y="184990"/>
                      <a:pt x="1088571" y="174172"/>
                    </a:cubicBezTo>
                    <a:cubicBezTo>
                      <a:pt x="1106413" y="165251"/>
                      <a:pt x="1128214" y="167329"/>
                      <a:pt x="1146628" y="159657"/>
                    </a:cubicBezTo>
                    <a:cubicBezTo>
                      <a:pt x="1186572" y="143013"/>
                      <a:pt x="1226736" y="125603"/>
                      <a:pt x="1262742" y="101600"/>
                    </a:cubicBezTo>
                    <a:cubicBezTo>
                      <a:pt x="1277256" y="91924"/>
                      <a:pt x="1290683" y="80373"/>
                      <a:pt x="1306285" y="72572"/>
                    </a:cubicBezTo>
                    <a:cubicBezTo>
                      <a:pt x="1319969" y="65730"/>
                      <a:pt x="1336144" y="64899"/>
                      <a:pt x="1349828" y="58057"/>
                    </a:cubicBezTo>
                    <a:cubicBezTo>
                      <a:pt x="1365430" y="50256"/>
                      <a:pt x="1377431" y="36114"/>
                      <a:pt x="1393371" y="29029"/>
                    </a:cubicBezTo>
                    <a:cubicBezTo>
                      <a:pt x="1421333" y="16602"/>
                      <a:pt x="1480457" y="0"/>
                      <a:pt x="1480457" y="0"/>
                    </a:cubicBezTo>
                    <a:cubicBezTo>
                      <a:pt x="1519162" y="9676"/>
                      <a:pt x="1558722" y="16413"/>
                      <a:pt x="1596571" y="29029"/>
                    </a:cubicBezTo>
                    <a:lnTo>
                      <a:pt x="1683657" y="58057"/>
                    </a:lnTo>
                    <a:lnTo>
                      <a:pt x="1814285" y="145143"/>
                    </a:lnTo>
                    <a:cubicBezTo>
                      <a:pt x="1848832" y="168175"/>
                      <a:pt x="1895378" y="200203"/>
                      <a:pt x="1930400" y="217714"/>
                    </a:cubicBezTo>
                    <a:cubicBezTo>
                      <a:pt x="1966181" y="235604"/>
                      <a:pt x="2054828" y="264932"/>
                      <a:pt x="2090057" y="275772"/>
                    </a:cubicBezTo>
                    <a:cubicBezTo>
                      <a:pt x="2123721" y="286130"/>
                      <a:pt x="2157057" y="298210"/>
                      <a:pt x="2191657" y="304800"/>
                    </a:cubicBezTo>
                    <a:cubicBezTo>
                      <a:pt x="2258870" y="317602"/>
                      <a:pt x="2327367" y="322581"/>
                      <a:pt x="2394857" y="333829"/>
                    </a:cubicBezTo>
                    <a:cubicBezTo>
                      <a:pt x="2423885" y="338667"/>
                      <a:pt x="2453085" y="342572"/>
                      <a:pt x="2481942" y="348343"/>
                    </a:cubicBezTo>
                    <a:cubicBezTo>
                      <a:pt x="2501503" y="352255"/>
                      <a:pt x="2520284" y="359824"/>
                      <a:pt x="2540000" y="362857"/>
                    </a:cubicBezTo>
                    <a:cubicBezTo>
                      <a:pt x="2601262" y="372282"/>
                      <a:pt x="2757651" y="384621"/>
                      <a:pt x="2815771" y="391886"/>
                    </a:cubicBezTo>
                    <a:cubicBezTo>
                      <a:pt x="2883664" y="400372"/>
                      <a:pt x="2951078" y="412427"/>
                      <a:pt x="3018971" y="420914"/>
                    </a:cubicBezTo>
                    <a:lnTo>
                      <a:pt x="3135085" y="435429"/>
                    </a:lnTo>
                    <a:cubicBezTo>
                      <a:pt x="3164218" y="439591"/>
                      <a:pt x="3192807" y="447985"/>
                      <a:pt x="3222171" y="449943"/>
                    </a:cubicBezTo>
                    <a:cubicBezTo>
                      <a:pt x="3338129" y="457673"/>
                      <a:pt x="3454400" y="459619"/>
                      <a:pt x="3570514" y="464457"/>
                    </a:cubicBezTo>
                    <a:cubicBezTo>
                      <a:pt x="3807263" y="485981"/>
                      <a:pt x="3909181" y="476553"/>
                      <a:pt x="3976914" y="478972"/>
                    </a:cubicBezTo>
                    <a:close/>
                  </a:path>
                </a:pathLst>
              </a:custGeom>
              <a:ln w="762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33" name="Freeform: Shape 1032">
                <a:extLst>
                  <a:ext uri="{FF2B5EF4-FFF2-40B4-BE49-F238E27FC236}">
                    <a16:creationId xmlns:a16="http://schemas.microsoft.com/office/drawing/2014/main" id="{6760C4E2-B104-4C71-8888-483B16226445}"/>
                  </a:ext>
                </a:extLst>
              </p:cNvPr>
              <p:cNvSpPr/>
              <p:nvPr/>
            </p:nvSpPr>
            <p:spPr>
              <a:xfrm>
                <a:off x="14859000" y="11399520"/>
                <a:ext cx="3185160" cy="3078480"/>
              </a:xfrm>
              <a:custGeom>
                <a:avLst/>
                <a:gdLst>
                  <a:gd name="connsiteX0" fmla="*/ 2842260 w 3185160"/>
                  <a:gd name="connsiteY0" fmla="*/ 1280160 h 3078480"/>
                  <a:gd name="connsiteX1" fmla="*/ 2842260 w 3185160"/>
                  <a:gd name="connsiteY1" fmla="*/ 1280160 h 3078480"/>
                  <a:gd name="connsiteX2" fmla="*/ 2933700 w 3185160"/>
                  <a:gd name="connsiteY2" fmla="*/ 1249680 h 3078480"/>
                  <a:gd name="connsiteX3" fmla="*/ 2979420 w 3185160"/>
                  <a:gd name="connsiteY3" fmla="*/ 1219200 h 3078480"/>
                  <a:gd name="connsiteX4" fmla="*/ 3032760 w 3185160"/>
                  <a:gd name="connsiteY4" fmla="*/ 1188720 h 3078480"/>
                  <a:gd name="connsiteX5" fmla="*/ 3116580 w 3185160"/>
                  <a:gd name="connsiteY5" fmla="*/ 1135380 h 3078480"/>
                  <a:gd name="connsiteX6" fmla="*/ 3139440 w 3185160"/>
                  <a:gd name="connsiteY6" fmla="*/ 1112520 h 3078480"/>
                  <a:gd name="connsiteX7" fmla="*/ 3154680 w 3185160"/>
                  <a:gd name="connsiteY7" fmla="*/ 1082040 h 3078480"/>
                  <a:gd name="connsiteX8" fmla="*/ 3169920 w 3185160"/>
                  <a:gd name="connsiteY8" fmla="*/ 1059180 h 3078480"/>
                  <a:gd name="connsiteX9" fmla="*/ 3177540 w 3185160"/>
                  <a:gd name="connsiteY9" fmla="*/ 1028700 h 3078480"/>
                  <a:gd name="connsiteX10" fmla="*/ 3185160 w 3185160"/>
                  <a:gd name="connsiteY10" fmla="*/ 1005840 h 3078480"/>
                  <a:gd name="connsiteX11" fmla="*/ 3169920 w 3185160"/>
                  <a:gd name="connsiteY11" fmla="*/ 822960 h 3078480"/>
                  <a:gd name="connsiteX12" fmla="*/ 3162300 w 3185160"/>
                  <a:gd name="connsiteY12" fmla="*/ 792480 h 3078480"/>
                  <a:gd name="connsiteX13" fmla="*/ 3154680 w 3185160"/>
                  <a:gd name="connsiteY13" fmla="*/ 754380 h 3078480"/>
                  <a:gd name="connsiteX14" fmla="*/ 3124200 w 3185160"/>
                  <a:gd name="connsiteY14" fmla="*/ 708660 h 3078480"/>
                  <a:gd name="connsiteX15" fmla="*/ 3108960 w 3185160"/>
                  <a:gd name="connsiteY15" fmla="*/ 685800 h 3078480"/>
                  <a:gd name="connsiteX16" fmla="*/ 3063240 w 3185160"/>
                  <a:gd name="connsiteY16" fmla="*/ 624840 h 3078480"/>
                  <a:gd name="connsiteX17" fmla="*/ 3025140 w 3185160"/>
                  <a:gd name="connsiteY17" fmla="*/ 571500 h 3078480"/>
                  <a:gd name="connsiteX18" fmla="*/ 2994660 w 3185160"/>
                  <a:gd name="connsiteY18" fmla="*/ 525780 h 3078480"/>
                  <a:gd name="connsiteX19" fmla="*/ 2948940 w 3185160"/>
                  <a:gd name="connsiteY19" fmla="*/ 487680 h 3078480"/>
                  <a:gd name="connsiteX20" fmla="*/ 2926080 w 3185160"/>
                  <a:gd name="connsiteY20" fmla="*/ 464820 h 3078480"/>
                  <a:gd name="connsiteX21" fmla="*/ 2903220 w 3185160"/>
                  <a:gd name="connsiteY21" fmla="*/ 449580 h 3078480"/>
                  <a:gd name="connsiteX22" fmla="*/ 2834640 w 3185160"/>
                  <a:gd name="connsiteY22" fmla="*/ 396240 h 3078480"/>
                  <a:gd name="connsiteX23" fmla="*/ 2811780 w 3185160"/>
                  <a:gd name="connsiteY23" fmla="*/ 388620 h 3078480"/>
                  <a:gd name="connsiteX24" fmla="*/ 2743200 w 3185160"/>
                  <a:gd name="connsiteY24" fmla="*/ 373380 h 3078480"/>
                  <a:gd name="connsiteX25" fmla="*/ 2697480 w 3185160"/>
                  <a:gd name="connsiteY25" fmla="*/ 365760 h 3078480"/>
                  <a:gd name="connsiteX26" fmla="*/ 2674620 w 3185160"/>
                  <a:gd name="connsiteY26" fmla="*/ 358140 h 3078480"/>
                  <a:gd name="connsiteX27" fmla="*/ 2636520 w 3185160"/>
                  <a:gd name="connsiteY27" fmla="*/ 350520 h 3078480"/>
                  <a:gd name="connsiteX28" fmla="*/ 2545080 w 3185160"/>
                  <a:gd name="connsiteY28" fmla="*/ 335280 h 3078480"/>
                  <a:gd name="connsiteX29" fmla="*/ 2468880 w 3185160"/>
                  <a:gd name="connsiteY29" fmla="*/ 304800 h 3078480"/>
                  <a:gd name="connsiteX30" fmla="*/ 2423160 w 3185160"/>
                  <a:gd name="connsiteY30" fmla="*/ 281940 h 3078480"/>
                  <a:gd name="connsiteX31" fmla="*/ 2400300 w 3185160"/>
                  <a:gd name="connsiteY31" fmla="*/ 236220 h 3078480"/>
                  <a:gd name="connsiteX32" fmla="*/ 2377440 w 3185160"/>
                  <a:gd name="connsiteY32" fmla="*/ 213360 h 3078480"/>
                  <a:gd name="connsiteX33" fmla="*/ 2354580 w 3185160"/>
                  <a:gd name="connsiteY33" fmla="*/ 182880 h 3078480"/>
                  <a:gd name="connsiteX34" fmla="*/ 2324100 w 3185160"/>
                  <a:gd name="connsiteY34" fmla="*/ 152400 h 3078480"/>
                  <a:gd name="connsiteX35" fmla="*/ 2301240 w 3185160"/>
                  <a:gd name="connsiteY35" fmla="*/ 121920 h 3078480"/>
                  <a:gd name="connsiteX36" fmla="*/ 2278380 w 3185160"/>
                  <a:gd name="connsiteY36" fmla="*/ 106680 h 3078480"/>
                  <a:gd name="connsiteX37" fmla="*/ 2217420 w 3185160"/>
                  <a:gd name="connsiteY37" fmla="*/ 68580 h 3078480"/>
                  <a:gd name="connsiteX38" fmla="*/ 2148840 w 3185160"/>
                  <a:gd name="connsiteY38" fmla="*/ 38100 h 3078480"/>
                  <a:gd name="connsiteX39" fmla="*/ 2148840 w 3185160"/>
                  <a:gd name="connsiteY39" fmla="*/ 38100 h 3078480"/>
                  <a:gd name="connsiteX40" fmla="*/ 2118360 w 3185160"/>
                  <a:gd name="connsiteY40" fmla="*/ 22860 h 3078480"/>
                  <a:gd name="connsiteX41" fmla="*/ 2034540 w 3185160"/>
                  <a:gd name="connsiteY41" fmla="*/ 7620 h 3078480"/>
                  <a:gd name="connsiteX42" fmla="*/ 1973580 w 3185160"/>
                  <a:gd name="connsiteY42" fmla="*/ 0 h 3078480"/>
                  <a:gd name="connsiteX43" fmla="*/ 1752600 w 3185160"/>
                  <a:gd name="connsiteY43" fmla="*/ 7620 h 3078480"/>
                  <a:gd name="connsiteX44" fmla="*/ 1706880 w 3185160"/>
                  <a:gd name="connsiteY44" fmla="*/ 22860 h 3078480"/>
                  <a:gd name="connsiteX45" fmla="*/ 1684020 w 3185160"/>
                  <a:gd name="connsiteY45" fmla="*/ 45720 h 3078480"/>
                  <a:gd name="connsiteX46" fmla="*/ 1615440 w 3185160"/>
                  <a:gd name="connsiteY46" fmla="*/ 83820 h 3078480"/>
                  <a:gd name="connsiteX47" fmla="*/ 1584960 w 3185160"/>
                  <a:gd name="connsiteY47" fmla="*/ 91440 h 3078480"/>
                  <a:gd name="connsiteX48" fmla="*/ 1539240 w 3185160"/>
                  <a:gd name="connsiteY48" fmla="*/ 121920 h 3078480"/>
                  <a:gd name="connsiteX49" fmla="*/ 1516380 w 3185160"/>
                  <a:gd name="connsiteY49" fmla="*/ 129540 h 3078480"/>
                  <a:gd name="connsiteX50" fmla="*/ 1478280 w 3185160"/>
                  <a:gd name="connsiteY50" fmla="*/ 152400 h 3078480"/>
                  <a:gd name="connsiteX51" fmla="*/ 1455420 w 3185160"/>
                  <a:gd name="connsiteY51" fmla="*/ 160020 h 3078480"/>
                  <a:gd name="connsiteX52" fmla="*/ 1409700 w 3185160"/>
                  <a:gd name="connsiteY52" fmla="*/ 190500 h 3078480"/>
                  <a:gd name="connsiteX53" fmla="*/ 1363980 w 3185160"/>
                  <a:gd name="connsiteY53" fmla="*/ 213360 h 3078480"/>
                  <a:gd name="connsiteX54" fmla="*/ 1318260 w 3185160"/>
                  <a:gd name="connsiteY54" fmla="*/ 228600 h 3078480"/>
                  <a:gd name="connsiteX55" fmla="*/ 1295400 w 3185160"/>
                  <a:gd name="connsiteY55" fmla="*/ 243840 h 3078480"/>
                  <a:gd name="connsiteX56" fmla="*/ 1242060 w 3185160"/>
                  <a:gd name="connsiteY56" fmla="*/ 259080 h 3078480"/>
                  <a:gd name="connsiteX57" fmla="*/ 990600 w 3185160"/>
                  <a:gd name="connsiteY57" fmla="*/ 259080 h 3078480"/>
                  <a:gd name="connsiteX58" fmla="*/ 967740 w 3185160"/>
                  <a:gd name="connsiteY58" fmla="*/ 266700 h 3078480"/>
                  <a:gd name="connsiteX59" fmla="*/ 944880 w 3185160"/>
                  <a:gd name="connsiteY59" fmla="*/ 312420 h 3078480"/>
                  <a:gd name="connsiteX60" fmla="*/ 937260 w 3185160"/>
                  <a:gd name="connsiteY60" fmla="*/ 335280 h 3078480"/>
                  <a:gd name="connsiteX61" fmla="*/ 922020 w 3185160"/>
                  <a:gd name="connsiteY61" fmla="*/ 358140 h 3078480"/>
                  <a:gd name="connsiteX62" fmla="*/ 906780 w 3185160"/>
                  <a:gd name="connsiteY62" fmla="*/ 403860 h 3078480"/>
                  <a:gd name="connsiteX63" fmla="*/ 853440 w 3185160"/>
                  <a:gd name="connsiteY63" fmla="*/ 472440 h 3078480"/>
                  <a:gd name="connsiteX64" fmla="*/ 830580 w 3185160"/>
                  <a:gd name="connsiteY64" fmla="*/ 487680 h 3078480"/>
                  <a:gd name="connsiteX65" fmla="*/ 807720 w 3185160"/>
                  <a:gd name="connsiteY65" fmla="*/ 495300 h 3078480"/>
                  <a:gd name="connsiteX66" fmla="*/ 762000 w 3185160"/>
                  <a:gd name="connsiteY66" fmla="*/ 480060 h 3078480"/>
                  <a:gd name="connsiteX67" fmla="*/ 739140 w 3185160"/>
                  <a:gd name="connsiteY67" fmla="*/ 472440 h 3078480"/>
                  <a:gd name="connsiteX68" fmla="*/ 693420 w 3185160"/>
                  <a:gd name="connsiteY68" fmla="*/ 441960 h 3078480"/>
                  <a:gd name="connsiteX69" fmla="*/ 670560 w 3185160"/>
                  <a:gd name="connsiteY69" fmla="*/ 426720 h 3078480"/>
                  <a:gd name="connsiteX70" fmla="*/ 617220 w 3185160"/>
                  <a:gd name="connsiteY70" fmla="*/ 411480 h 3078480"/>
                  <a:gd name="connsiteX71" fmla="*/ 563880 w 3185160"/>
                  <a:gd name="connsiteY71" fmla="*/ 403860 h 3078480"/>
                  <a:gd name="connsiteX72" fmla="*/ 472440 w 3185160"/>
                  <a:gd name="connsiteY72" fmla="*/ 426720 h 3078480"/>
                  <a:gd name="connsiteX73" fmla="*/ 449580 w 3185160"/>
                  <a:gd name="connsiteY73" fmla="*/ 495300 h 3078480"/>
                  <a:gd name="connsiteX74" fmla="*/ 441960 w 3185160"/>
                  <a:gd name="connsiteY74" fmla="*/ 518160 h 3078480"/>
                  <a:gd name="connsiteX75" fmla="*/ 350520 w 3185160"/>
                  <a:gd name="connsiteY75" fmla="*/ 655320 h 3078480"/>
                  <a:gd name="connsiteX76" fmla="*/ 335280 w 3185160"/>
                  <a:gd name="connsiteY76" fmla="*/ 678180 h 3078480"/>
                  <a:gd name="connsiteX77" fmla="*/ 320040 w 3185160"/>
                  <a:gd name="connsiteY77" fmla="*/ 708660 h 3078480"/>
                  <a:gd name="connsiteX78" fmla="*/ 297180 w 3185160"/>
                  <a:gd name="connsiteY78" fmla="*/ 723900 h 3078480"/>
                  <a:gd name="connsiteX79" fmla="*/ 266700 w 3185160"/>
                  <a:gd name="connsiteY79" fmla="*/ 762000 h 3078480"/>
                  <a:gd name="connsiteX80" fmla="*/ 228600 w 3185160"/>
                  <a:gd name="connsiteY80" fmla="*/ 800100 h 3078480"/>
                  <a:gd name="connsiteX81" fmla="*/ 213360 w 3185160"/>
                  <a:gd name="connsiteY81" fmla="*/ 822960 h 3078480"/>
                  <a:gd name="connsiteX82" fmla="*/ 190500 w 3185160"/>
                  <a:gd name="connsiteY82" fmla="*/ 838200 h 3078480"/>
                  <a:gd name="connsiteX83" fmla="*/ 137160 w 3185160"/>
                  <a:gd name="connsiteY83" fmla="*/ 899160 h 3078480"/>
                  <a:gd name="connsiteX84" fmla="*/ 121920 w 3185160"/>
                  <a:gd name="connsiteY84" fmla="*/ 922020 h 3078480"/>
                  <a:gd name="connsiteX85" fmla="*/ 99060 w 3185160"/>
                  <a:gd name="connsiteY85" fmla="*/ 944880 h 3078480"/>
                  <a:gd name="connsiteX86" fmla="*/ 91440 w 3185160"/>
                  <a:gd name="connsiteY86" fmla="*/ 967740 h 3078480"/>
                  <a:gd name="connsiteX87" fmla="*/ 60960 w 3185160"/>
                  <a:gd name="connsiteY87" fmla="*/ 1013460 h 3078480"/>
                  <a:gd name="connsiteX88" fmla="*/ 38100 w 3185160"/>
                  <a:gd name="connsiteY88" fmla="*/ 1082040 h 3078480"/>
                  <a:gd name="connsiteX89" fmla="*/ 30480 w 3185160"/>
                  <a:gd name="connsiteY89" fmla="*/ 1104900 h 3078480"/>
                  <a:gd name="connsiteX90" fmla="*/ 22860 w 3185160"/>
                  <a:gd name="connsiteY90" fmla="*/ 1135380 h 3078480"/>
                  <a:gd name="connsiteX91" fmla="*/ 7620 w 3185160"/>
                  <a:gd name="connsiteY91" fmla="*/ 1188720 h 3078480"/>
                  <a:gd name="connsiteX92" fmla="*/ 0 w 3185160"/>
                  <a:gd name="connsiteY92" fmla="*/ 1249680 h 3078480"/>
                  <a:gd name="connsiteX93" fmla="*/ 7620 w 3185160"/>
                  <a:gd name="connsiteY93" fmla="*/ 1508760 h 3078480"/>
                  <a:gd name="connsiteX94" fmla="*/ 15240 w 3185160"/>
                  <a:gd name="connsiteY94" fmla="*/ 1546860 h 3078480"/>
                  <a:gd name="connsiteX95" fmla="*/ 30480 w 3185160"/>
                  <a:gd name="connsiteY95" fmla="*/ 1630680 h 3078480"/>
                  <a:gd name="connsiteX96" fmla="*/ 38100 w 3185160"/>
                  <a:gd name="connsiteY96" fmla="*/ 1653540 h 3078480"/>
                  <a:gd name="connsiteX97" fmla="*/ 45720 w 3185160"/>
                  <a:gd name="connsiteY97" fmla="*/ 1684020 h 3078480"/>
                  <a:gd name="connsiteX98" fmla="*/ 68580 w 3185160"/>
                  <a:gd name="connsiteY98" fmla="*/ 1767840 h 3078480"/>
                  <a:gd name="connsiteX99" fmla="*/ 83820 w 3185160"/>
                  <a:gd name="connsiteY99" fmla="*/ 1866900 h 3078480"/>
                  <a:gd name="connsiteX100" fmla="*/ 91440 w 3185160"/>
                  <a:gd name="connsiteY100" fmla="*/ 1897380 h 3078480"/>
                  <a:gd name="connsiteX101" fmla="*/ 106680 w 3185160"/>
                  <a:gd name="connsiteY101" fmla="*/ 1935480 h 3078480"/>
                  <a:gd name="connsiteX102" fmla="*/ 121920 w 3185160"/>
                  <a:gd name="connsiteY102" fmla="*/ 1996440 h 3078480"/>
                  <a:gd name="connsiteX103" fmla="*/ 129540 w 3185160"/>
                  <a:gd name="connsiteY103" fmla="*/ 2019300 h 3078480"/>
                  <a:gd name="connsiteX104" fmla="*/ 144780 w 3185160"/>
                  <a:gd name="connsiteY104" fmla="*/ 2042160 h 3078480"/>
                  <a:gd name="connsiteX105" fmla="*/ 160020 w 3185160"/>
                  <a:gd name="connsiteY105" fmla="*/ 2087880 h 3078480"/>
                  <a:gd name="connsiteX106" fmla="*/ 175260 w 3185160"/>
                  <a:gd name="connsiteY106" fmla="*/ 2110740 h 3078480"/>
                  <a:gd name="connsiteX107" fmla="*/ 198120 w 3185160"/>
                  <a:gd name="connsiteY107" fmla="*/ 2141220 h 3078480"/>
                  <a:gd name="connsiteX108" fmla="*/ 213360 w 3185160"/>
                  <a:gd name="connsiteY108" fmla="*/ 2171700 h 3078480"/>
                  <a:gd name="connsiteX109" fmla="*/ 236220 w 3185160"/>
                  <a:gd name="connsiteY109" fmla="*/ 2209800 h 3078480"/>
                  <a:gd name="connsiteX110" fmla="*/ 251460 w 3185160"/>
                  <a:gd name="connsiteY110" fmla="*/ 2240280 h 3078480"/>
                  <a:gd name="connsiteX111" fmla="*/ 266700 w 3185160"/>
                  <a:gd name="connsiteY111" fmla="*/ 2293620 h 3078480"/>
                  <a:gd name="connsiteX112" fmla="*/ 274320 w 3185160"/>
                  <a:gd name="connsiteY112" fmla="*/ 2316480 h 3078480"/>
                  <a:gd name="connsiteX113" fmla="*/ 281940 w 3185160"/>
                  <a:gd name="connsiteY113" fmla="*/ 2346960 h 3078480"/>
                  <a:gd name="connsiteX114" fmla="*/ 297180 w 3185160"/>
                  <a:gd name="connsiteY114" fmla="*/ 2369820 h 3078480"/>
                  <a:gd name="connsiteX115" fmla="*/ 304800 w 3185160"/>
                  <a:gd name="connsiteY115" fmla="*/ 2400300 h 3078480"/>
                  <a:gd name="connsiteX116" fmla="*/ 312420 w 3185160"/>
                  <a:gd name="connsiteY116" fmla="*/ 2423160 h 3078480"/>
                  <a:gd name="connsiteX117" fmla="*/ 327660 w 3185160"/>
                  <a:gd name="connsiteY117" fmla="*/ 2506980 h 3078480"/>
                  <a:gd name="connsiteX118" fmla="*/ 342900 w 3185160"/>
                  <a:gd name="connsiteY118" fmla="*/ 2644140 h 3078480"/>
                  <a:gd name="connsiteX119" fmla="*/ 350520 w 3185160"/>
                  <a:gd name="connsiteY119" fmla="*/ 2689860 h 3078480"/>
                  <a:gd name="connsiteX120" fmla="*/ 365760 w 3185160"/>
                  <a:gd name="connsiteY120" fmla="*/ 2849880 h 3078480"/>
                  <a:gd name="connsiteX121" fmla="*/ 358140 w 3185160"/>
                  <a:gd name="connsiteY121" fmla="*/ 2971800 h 3078480"/>
                  <a:gd name="connsiteX122" fmla="*/ 335280 w 3185160"/>
                  <a:gd name="connsiteY122" fmla="*/ 3040380 h 3078480"/>
                  <a:gd name="connsiteX123" fmla="*/ 327660 w 3185160"/>
                  <a:gd name="connsiteY123" fmla="*/ 3063240 h 3078480"/>
                  <a:gd name="connsiteX124" fmla="*/ 350520 w 3185160"/>
                  <a:gd name="connsiteY124" fmla="*/ 3078480 h 3078480"/>
                  <a:gd name="connsiteX125" fmla="*/ 396240 w 3185160"/>
                  <a:gd name="connsiteY125" fmla="*/ 3063240 h 3078480"/>
                  <a:gd name="connsiteX126" fmla="*/ 464820 w 3185160"/>
                  <a:gd name="connsiteY126" fmla="*/ 3048000 h 3078480"/>
                  <a:gd name="connsiteX127" fmla="*/ 487680 w 3185160"/>
                  <a:gd name="connsiteY127" fmla="*/ 3040380 h 3078480"/>
                  <a:gd name="connsiteX128" fmla="*/ 510540 w 3185160"/>
                  <a:gd name="connsiteY128" fmla="*/ 3017520 h 3078480"/>
                  <a:gd name="connsiteX129" fmla="*/ 525780 w 3185160"/>
                  <a:gd name="connsiteY129" fmla="*/ 2994660 h 3078480"/>
                  <a:gd name="connsiteX130" fmla="*/ 548640 w 3185160"/>
                  <a:gd name="connsiteY130" fmla="*/ 2964180 h 3078480"/>
                  <a:gd name="connsiteX131" fmla="*/ 571500 w 3185160"/>
                  <a:gd name="connsiteY131" fmla="*/ 2941320 h 3078480"/>
                  <a:gd name="connsiteX132" fmla="*/ 594360 w 3185160"/>
                  <a:gd name="connsiteY132" fmla="*/ 2887980 h 3078480"/>
                  <a:gd name="connsiteX133" fmla="*/ 609600 w 3185160"/>
                  <a:gd name="connsiteY133" fmla="*/ 2865120 h 3078480"/>
                  <a:gd name="connsiteX134" fmla="*/ 624840 w 3185160"/>
                  <a:gd name="connsiteY134" fmla="*/ 2819400 h 3078480"/>
                  <a:gd name="connsiteX135" fmla="*/ 640080 w 3185160"/>
                  <a:gd name="connsiteY135" fmla="*/ 2796540 h 3078480"/>
                  <a:gd name="connsiteX136" fmla="*/ 655320 w 3185160"/>
                  <a:gd name="connsiteY136" fmla="*/ 2750820 h 3078480"/>
                  <a:gd name="connsiteX137" fmla="*/ 678180 w 3185160"/>
                  <a:gd name="connsiteY137" fmla="*/ 2682240 h 3078480"/>
                  <a:gd name="connsiteX138" fmla="*/ 685800 w 3185160"/>
                  <a:gd name="connsiteY138" fmla="*/ 2659380 h 3078480"/>
                  <a:gd name="connsiteX139" fmla="*/ 693420 w 3185160"/>
                  <a:gd name="connsiteY139" fmla="*/ 2636520 h 3078480"/>
                  <a:gd name="connsiteX140" fmla="*/ 723900 w 3185160"/>
                  <a:gd name="connsiteY140" fmla="*/ 2567940 h 3078480"/>
                  <a:gd name="connsiteX141" fmla="*/ 739140 w 3185160"/>
                  <a:gd name="connsiteY141" fmla="*/ 2522220 h 3078480"/>
                  <a:gd name="connsiteX142" fmla="*/ 746760 w 3185160"/>
                  <a:gd name="connsiteY142" fmla="*/ 2499360 h 3078480"/>
                  <a:gd name="connsiteX143" fmla="*/ 754380 w 3185160"/>
                  <a:gd name="connsiteY143" fmla="*/ 2468880 h 3078480"/>
                  <a:gd name="connsiteX144" fmla="*/ 769620 w 3185160"/>
                  <a:gd name="connsiteY144" fmla="*/ 2423160 h 3078480"/>
                  <a:gd name="connsiteX145" fmla="*/ 822960 w 3185160"/>
                  <a:gd name="connsiteY145" fmla="*/ 2346960 h 3078480"/>
                  <a:gd name="connsiteX146" fmla="*/ 830580 w 3185160"/>
                  <a:gd name="connsiteY146" fmla="*/ 2324100 h 3078480"/>
                  <a:gd name="connsiteX147" fmla="*/ 861060 w 3185160"/>
                  <a:gd name="connsiteY147" fmla="*/ 2278380 h 3078480"/>
                  <a:gd name="connsiteX148" fmla="*/ 899160 w 3185160"/>
                  <a:gd name="connsiteY148" fmla="*/ 2209800 h 3078480"/>
                  <a:gd name="connsiteX149" fmla="*/ 906780 w 3185160"/>
                  <a:gd name="connsiteY149" fmla="*/ 2186940 h 3078480"/>
                  <a:gd name="connsiteX150" fmla="*/ 922020 w 3185160"/>
                  <a:gd name="connsiteY150" fmla="*/ 2164080 h 3078480"/>
                  <a:gd name="connsiteX151" fmla="*/ 967740 w 3185160"/>
                  <a:gd name="connsiteY151" fmla="*/ 2141220 h 3078480"/>
                  <a:gd name="connsiteX152" fmla="*/ 1158240 w 3185160"/>
                  <a:gd name="connsiteY152" fmla="*/ 2141220 h 3078480"/>
                  <a:gd name="connsiteX153" fmla="*/ 1219200 w 3185160"/>
                  <a:gd name="connsiteY153" fmla="*/ 2125980 h 3078480"/>
                  <a:gd name="connsiteX154" fmla="*/ 1249680 w 3185160"/>
                  <a:gd name="connsiteY154" fmla="*/ 2110740 h 3078480"/>
                  <a:gd name="connsiteX155" fmla="*/ 1295400 w 3185160"/>
                  <a:gd name="connsiteY155" fmla="*/ 2095500 h 3078480"/>
                  <a:gd name="connsiteX156" fmla="*/ 1341120 w 3185160"/>
                  <a:gd name="connsiteY156" fmla="*/ 2065020 h 3078480"/>
                  <a:gd name="connsiteX157" fmla="*/ 1402080 w 3185160"/>
                  <a:gd name="connsiteY157" fmla="*/ 2019300 h 3078480"/>
                  <a:gd name="connsiteX158" fmla="*/ 1424940 w 3185160"/>
                  <a:gd name="connsiteY158" fmla="*/ 2004060 h 3078480"/>
                  <a:gd name="connsiteX159" fmla="*/ 1470660 w 3185160"/>
                  <a:gd name="connsiteY159" fmla="*/ 1965960 h 3078480"/>
                  <a:gd name="connsiteX160" fmla="*/ 1508760 w 3185160"/>
                  <a:gd name="connsiteY160" fmla="*/ 1897380 h 3078480"/>
                  <a:gd name="connsiteX161" fmla="*/ 1524000 w 3185160"/>
                  <a:gd name="connsiteY161" fmla="*/ 1874520 h 3078480"/>
                  <a:gd name="connsiteX162" fmla="*/ 1531620 w 3185160"/>
                  <a:gd name="connsiteY162" fmla="*/ 1851660 h 3078480"/>
                  <a:gd name="connsiteX163" fmla="*/ 1562100 w 3185160"/>
                  <a:gd name="connsiteY163" fmla="*/ 1805940 h 3078480"/>
                  <a:gd name="connsiteX164" fmla="*/ 1577340 w 3185160"/>
                  <a:gd name="connsiteY164" fmla="*/ 1760220 h 3078480"/>
                  <a:gd name="connsiteX165" fmla="*/ 1592580 w 3185160"/>
                  <a:gd name="connsiteY165" fmla="*/ 1737360 h 3078480"/>
                  <a:gd name="connsiteX166" fmla="*/ 1607820 w 3185160"/>
                  <a:gd name="connsiteY166" fmla="*/ 1691640 h 3078480"/>
                  <a:gd name="connsiteX167" fmla="*/ 1615440 w 3185160"/>
                  <a:gd name="connsiteY167" fmla="*/ 1668780 h 3078480"/>
                  <a:gd name="connsiteX168" fmla="*/ 1691640 w 3185160"/>
                  <a:gd name="connsiteY168" fmla="*/ 1577340 h 3078480"/>
                  <a:gd name="connsiteX169" fmla="*/ 1737360 w 3185160"/>
                  <a:gd name="connsiteY169" fmla="*/ 1546860 h 3078480"/>
                  <a:gd name="connsiteX170" fmla="*/ 1760220 w 3185160"/>
                  <a:gd name="connsiteY170" fmla="*/ 1531620 h 3078480"/>
                  <a:gd name="connsiteX171" fmla="*/ 1783080 w 3185160"/>
                  <a:gd name="connsiteY171" fmla="*/ 1516380 h 3078480"/>
                  <a:gd name="connsiteX172" fmla="*/ 1805940 w 3185160"/>
                  <a:gd name="connsiteY172" fmla="*/ 1508760 h 3078480"/>
                  <a:gd name="connsiteX173" fmla="*/ 1851660 w 3185160"/>
                  <a:gd name="connsiteY173" fmla="*/ 1485900 h 3078480"/>
                  <a:gd name="connsiteX174" fmla="*/ 1882140 w 3185160"/>
                  <a:gd name="connsiteY174" fmla="*/ 1463040 h 3078480"/>
                  <a:gd name="connsiteX175" fmla="*/ 1950720 w 3185160"/>
                  <a:gd name="connsiteY175" fmla="*/ 1440180 h 3078480"/>
                  <a:gd name="connsiteX176" fmla="*/ 1973580 w 3185160"/>
                  <a:gd name="connsiteY176" fmla="*/ 1432560 h 3078480"/>
                  <a:gd name="connsiteX177" fmla="*/ 2103120 w 3185160"/>
                  <a:gd name="connsiteY177" fmla="*/ 1440180 h 3078480"/>
                  <a:gd name="connsiteX178" fmla="*/ 2156460 w 3185160"/>
                  <a:gd name="connsiteY178" fmla="*/ 1455420 h 3078480"/>
                  <a:gd name="connsiteX179" fmla="*/ 2232660 w 3185160"/>
                  <a:gd name="connsiteY179" fmla="*/ 1478280 h 3078480"/>
                  <a:gd name="connsiteX180" fmla="*/ 2293620 w 3185160"/>
                  <a:gd name="connsiteY180" fmla="*/ 1485900 h 3078480"/>
                  <a:gd name="connsiteX181" fmla="*/ 2369820 w 3185160"/>
                  <a:gd name="connsiteY181" fmla="*/ 1501140 h 3078480"/>
                  <a:gd name="connsiteX182" fmla="*/ 2468880 w 3185160"/>
                  <a:gd name="connsiteY182" fmla="*/ 1493520 h 3078480"/>
                  <a:gd name="connsiteX183" fmla="*/ 2560320 w 3185160"/>
                  <a:gd name="connsiteY183" fmla="*/ 1455420 h 3078480"/>
                  <a:gd name="connsiteX184" fmla="*/ 2613660 w 3185160"/>
                  <a:gd name="connsiteY184" fmla="*/ 1440180 h 3078480"/>
                  <a:gd name="connsiteX185" fmla="*/ 2697480 w 3185160"/>
                  <a:gd name="connsiteY185" fmla="*/ 1417320 h 3078480"/>
                  <a:gd name="connsiteX186" fmla="*/ 2727960 w 3185160"/>
                  <a:gd name="connsiteY186" fmla="*/ 1402080 h 3078480"/>
                  <a:gd name="connsiteX187" fmla="*/ 2750820 w 3185160"/>
                  <a:gd name="connsiteY187" fmla="*/ 1386840 h 3078480"/>
                  <a:gd name="connsiteX188" fmla="*/ 2773680 w 3185160"/>
                  <a:gd name="connsiteY188" fmla="*/ 1379220 h 3078480"/>
                  <a:gd name="connsiteX189" fmla="*/ 2819400 w 3185160"/>
                  <a:gd name="connsiteY189" fmla="*/ 1348740 h 3078480"/>
                  <a:gd name="connsiteX190" fmla="*/ 2842260 w 3185160"/>
                  <a:gd name="connsiteY190" fmla="*/ 1333500 h 3078480"/>
                  <a:gd name="connsiteX191" fmla="*/ 2895600 w 3185160"/>
                  <a:gd name="connsiteY191" fmla="*/ 1295400 h 3078480"/>
                  <a:gd name="connsiteX192" fmla="*/ 2910840 w 3185160"/>
                  <a:gd name="connsiteY192" fmla="*/ 1272540 h 3078480"/>
                  <a:gd name="connsiteX193" fmla="*/ 2964180 w 3185160"/>
                  <a:gd name="connsiteY193" fmla="*/ 1226820 h 3078480"/>
                  <a:gd name="connsiteX194" fmla="*/ 2994660 w 3185160"/>
                  <a:gd name="connsiteY194" fmla="*/ 1196340 h 3078480"/>
                  <a:gd name="connsiteX195" fmla="*/ 3009900 w 3185160"/>
                  <a:gd name="connsiteY195" fmla="*/ 1158240 h 3078480"/>
                  <a:gd name="connsiteX196" fmla="*/ 2842260 w 3185160"/>
                  <a:gd name="connsiteY196" fmla="*/ 1280160 h 307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3185160" h="3078480">
                    <a:moveTo>
                      <a:pt x="2842260" y="1280160"/>
                    </a:moveTo>
                    <a:lnTo>
                      <a:pt x="2842260" y="1280160"/>
                    </a:lnTo>
                    <a:cubicBezTo>
                      <a:pt x="2872740" y="1270000"/>
                      <a:pt x="2904340" y="1262729"/>
                      <a:pt x="2933700" y="1249680"/>
                    </a:cubicBezTo>
                    <a:cubicBezTo>
                      <a:pt x="2950438" y="1242241"/>
                      <a:pt x="2963821" y="1228799"/>
                      <a:pt x="2979420" y="1219200"/>
                    </a:cubicBezTo>
                    <a:cubicBezTo>
                      <a:pt x="2996860" y="1208467"/>
                      <a:pt x="3014730" y="1198429"/>
                      <a:pt x="3032760" y="1188720"/>
                    </a:cubicBezTo>
                    <a:cubicBezTo>
                      <a:pt x="3087913" y="1159022"/>
                      <a:pt x="3070056" y="1176088"/>
                      <a:pt x="3116580" y="1135380"/>
                    </a:cubicBezTo>
                    <a:cubicBezTo>
                      <a:pt x="3124690" y="1128284"/>
                      <a:pt x="3133176" y="1121289"/>
                      <a:pt x="3139440" y="1112520"/>
                    </a:cubicBezTo>
                    <a:cubicBezTo>
                      <a:pt x="3146042" y="1103277"/>
                      <a:pt x="3149044" y="1091903"/>
                      <a:pt x="3154680" y="1082040"/>
                    </a:cubicBezTo>
                    <a:cubicBezTo>
                      <a:pt x="3159224" y="1074089"/>
                      <a:pt x="3164840" y="1066800"/>
                      <a:pt x="3169920" y="1059180"/>
                    </a:cubicBezTo>
                    <a:cubicBezTo>
                      <a:pt x="3172460" y="1049020"/>
                      <a:pt x="3174663" y="1038770"/>
                      <a:pt x="3177540" y="1028700"/>
                    </a:cubicBezTo>
                    <a:cubicBezTo>
                      <a:pt x="3179747" y="1020977"/>
                      <a:pt x="3185160" y="1013872"/>
                      <a:pt x="3185160" y="1005840"/>
                    </a:cubicBezTo>
                    <a:cubicBezTo>
                      <a:pt x="3185160" y="955706"/>
                      <a:pt x="3180055" y="878703"/>
                      <a:pt x="3169920" y="822960"/>
                    </a:cubicBezTo>
                    <a:cubicBezTo>
                      <a:pt x="3168047" y="812656"/>
                      <a:pt x="3164572" y="802703"/>
                      <a:pt x="3162300" y="792480"/>
                    </a:cubicBezTo>
                    <a:cubicBezTo>
                      <a:pt x="3159490" y="779837"/>
                      <a:pt x="3160039" y="766171"/>
                      <a:pt x="3154680" y="754380"/>
                    </a:cubicBezTo>
                    <a:cubicBezTo>
                      <a:pt x="3147101" y="737706"/>
                      <a:pt x="3134360" y="723900"/>
                      <a:pt x="3124200" y="708660"/>
                    </a:cubicBezTo>
                    <a:cubicBezTo>
                      <a:pt x="3119120" y="701040"/>
                      <a:pt x="3114455" y="693126"/>
                      <a:pt x="3108960" y="685800"/>
                    </a:cubicBezTo>
                    <a:cubicBezTo>
                      <a:pt x="3093720" y="665480"/>
                      <a:pt x="3077329" y="645974"/>
                      <a:pt x="3063240" y="624840"/>
                    </a:cubicBezTo>
                    <a:cubicBezTo>
                      <a:pt x="3013693" y="550519"/>
                      <a:pt x="3091301" y="666016"/>
                      <a:pt x="3025140" y="571500"/>
                    </a:cubicBezTo>
                    <a:cubicBezTo>
                      <a:pt x="3014636" y="556495"/>
                      <a:pt x="3007612" y="538732"/>
                      <a:pt x="2994660" y="525780"/>
                    </a:cubicBezTo>
                    <a:cubicBezTo>
                      <a:pt x="2927874" y="458994"/>
                      <a:pt x="3012593" y="540724"/>
                      <a:pt x="2948940" y="487680"/>
                    </a:cubicBezTo>
                    <a:cubicBezTo>
                      <a:pt x="2940661" y="480781"/>
                      <a:pt x="2934359" y="471719"/>
                      <a:pt x="2926080" y="464820"/>
                    </a:cubicBezTo>
                    <a:cubicBezTo>
                      <a:pt x="2919045" y="458957"/>
                      <a:pt x="2910255" y="455443"/>
                      <a:pt x="2903220" y="449580"/>
                    </a:cubicBezTo>
                    <a:cubicBezTo>
                      <a:pt x="2876921" y="427664"/>
                      <a:pt x="2873158" y="409079"/>
                      <a:pt x="2834640" y="396240"/>
                    </a:cubicBezTo>
                    <a:cubicBezTo>
                      <a:pt x="2827020" y="393700"/>
                      <a:pt x="2819503" y="390827"/>
                      <a:pt x="2811780" y="388620"/>
                    </a:cubicBezTo>
                    <a:cubicBezTo>
                      <a:pt x="2790376" y="382505"/>
                      <a:pt x="2764806" y="377308"/>
                      <a:pt x="2743200" y="373380"/>
                    </a:cubicBezTo>
                    <a:cubicBezTo>
                      <a:pt x="2727999" y="370616"/>
                      <a:pt x="2712562" y="369112"/>
                      <a:pt x="2697480" y="365760"/>
                    </a:cubicBezTo>
                    <a:cubicBezTo>
                      <a:pt x="2689639" y="364018"/>
                      <a:pt x="2682412" y="360088"/>
                      <a:pt x="2674620" y="358140"/>
                    </a:cubicBezTo>
                    <a:cubicBezTo>
                      <a:pt x="2662055" y="354999"/>
                      <a:pt x="2649295" y="352649"/>
                      <a:pt x="2636520" y="350520"/>
                    </a:cubicBezTo>
                    <a:cubicBezTo>
                      <a:pt x="2608483" y="345847"/>
                      <a:pt x="2573300" y="342976"/>
                      <a:pt x="2545080" y="335280"/>
                    </a:cubicBezTo>
                    <a:cubicBezTo>
                      <a:pt x="2481485" y="317936"/>
                      <a:pt x="2518748" y="326172"/>
                      <a:pt x="2468880" y="304800"/>
                    </a:cubicBezTo>
                    <a:cubicBezTo>
                      <a:pt x="2424713" y="285871"/>
                      <a:pt x="2467091" y="311228"/>
                      <a:pt x="2423160" y="281940"/>
                    </a:cubicBezTo>
                    <a:cubicBezTo>
                      <a:pt x="2415523" y="259029"/>
                      <a:pt x="2416713" y="255915"/>
                      <a:pt x="2400300" y="236220"/>
                    </a:cubicBezTo>
                    <a:cubicBezTo>
                      <a:pt x="2393401" y="227941"/>
                      <a:pt x="2384453" y="221542"/>
                      <a:pt x="2377440" y="213360"/>
                    </a:cubicBezTo>
                    <a:cubicBezTo>
                      <a:pt x="2369175" y="203717"/>
                      <a:pt x="2362943" y="192438"/>
                      <a:pt x="2354580" y="182880"/>
                    </a:cubicBezTo>
                    <a:cubicBezTo>
                      <a:pt x="2345118" y="172067"/>
                      <a:pt x="2333562" y="163213"/>
                      <a:pt x="2324100" y="152400"/>
                    </a:cubicBezTo>
                    <a:cubicBezTo>
                      <a:pt x="2315737" y="142842"/>
                      <a:pt x="2310220" y="130900"/>
                      <a:pt x="2301240" y="121920"/>
                    </a:cubicBezTo>
                    <a:cubicBezTo>
                      <a:pt x="2294764" y="115444"/>
                      <a:pt x="2285832" y="112003"/>
                      <a:pt x="2278380" y="106680"/>
                    </a:cubicBezTo>
                    <a:cubicBezTo>
                      <a:pt x="2205532" y="54646"/>
                      <a:pt x="2289026" y="109498"/>
                      <a:pt x="2217420" y="68580"/>
                    </a:cubicBezTo>
                    <a:cubicBezTo>
                      <a:pt x="2166703" y="39599"/>
                      <a:pt x="2228666" y="64709"/>
                      <a:pt x="2148840" y="38100"/>
                    </a:cubicBezTo>
                    <a:lnTo>
                      <a:pt x="2148840" y="38100"/>
                    </a:lnTo>
                    <a:cubicBezTo>
                      <a:pt x="2138680" y="33020"/>
                      <a:pt x="2128996" y="26848"/>
                      <a:pt x="2118360" y="22860"/>
                    </a:cubicBezTo>
                    <a:cubicBezTo>
                      <a:pt x="2096698" y="14737"/>
                      <a:pt x="2053243" y="10114"/>
                      <a:pt x="2034540" y="7620"/>
                    </a:cubicBezTo>
                    <a:lnTo>
                      <a:pt x="1973580" y="0"/>
                    </a:lnTo>
                    <a:cubicBezTo>
                      <a:pt x="1899920" y="2540"/>
                      <a:pt x="1826035" y="1326"/>
                      <a:pt x="1752600" y="7620"/>
                    </a:cubicBezTo>
                    <a:cubicBezTo>
                      <a:pt x="1736594" y="8992"/>
                      <a:pt x="1706880" y="22860"/>
                      <a:pt x="1706880" y="22860"/>
                    </a:cubicBezTo>
                    <a:cubicBezTo>
                      <a:pt x="1699260" y="30480"/>
                      <a:pt x="1692526" y="39104"/>
                      <a:pt x="1684020" y="45720"/>
                    </a:cubicBezTo>
                    <a:cubicBezTo>
                      <a:pt x="1652329" y="70368"/>
                      <a:pt x="1646593" y="74919"/>
                      <a:pt x="1615440" y="83820"/>
                    </a:cubicBezTo>
                    <a:cubicBezTo>
                      <a:pt x="1605370" y="86697"/>
                      <a:pt x="1595120" y="88900"/>
                      <a:pt x="1584960" y="91440"/>
                    </a:cubicBezTo>
                    <a:cubicBezTo>
                      <a:pt x="1569720" y="101600"/>
                      <a:pt x="1556616" y="116128"/>
                      <a:pt x="1539240" y="121920"/>
                    </a:cubicBezTo>
                    <a:cubicBezTo>
                      <a:pt x="1531620" y="124460"/>
                      <a:pt x="1523564" y="125948"/>
                      <a:pt x="1516380" y="129540"/>
                    </a:cubicBezTo>
                    <a:cubicBezTo>
                      <a:pt x="1503133" y="136164"/>
                      <a:pt x="1491527" y="145776"/>
                      <a:pt x="1478280" y="152400"/>
                    </a:cubicBezTo>
                    <a:cubicBezTo>
                      <a:pt x="1471096" y="155992"/>
                      <a:pt x="1462441" y="156119"/>
                      <a:pt x="1455420" y="160020"/>
                    </a:cubicBezTo>
                    <a:cubicBezTo>
                      <a:pt x="1439409" y="168915"/>
                      <a:pt x="1427076" y="184708"/>
                      <a:pt x="1409700" y="190500"/>
                    </a:cubicBezTo>
                    <a:cubicBezTo>
                      <a:pt x="1326330" y="218290"/>
                      <a:pt x="1452610" y="173969"/>
                      <a:pt x="1363980" y="213360"/>
                    </a:cubicBezTo>
                    <a:cubicBezTo>
                      <a:pt x="1349300" y="219884"/>
                      <a:pt x="1331626" y="219689"/>
                      <a:pt x="1318260" y="228600"/>
                    </a:cubicBezTo>
                    <a:cubicBezTo>
                      <a:pt x="1310640" y="233680"/>
                      <a:pt x="1303591" y="239744"/>
                      <a:pt x="1295400" y="243840"/>
                    </a:cubicBezTo>
                    <a:cubicBezTo>
                      <a:pt x="1284468" y="249306"/>
                      <a:pt x="1251826" y="256639"/>
                      <a:pt x="1242060" y="259080"/>
                    </a:cubicBezTo>
                    <a:cubicBezTo>
                      <a:pt x="1117575" y="251757"/>
                      <a:pt x="1112666" y="246231"/>
                      <a:pt x="990600" y="259080"/>
                    </a:cubicBezTo>
                    <a:cubicBezTo>
                      <a:pt x="982612" y="259921"/>
                      <a:pt x="975360" y="264160"/>
                      <a:pt x="967740" y="266700"/>
                    </a:cubicBezTo>
                    <a:cubicBezTo>
                      <a:pt x="948587" y="324159"/>
                      <a:pt x="974423" y="253334"/>
                      <a:pt x="944880" y="312420"/>
                    </a:cubicBezTo>
                    <a:cubicBezTo>
                      <a:pt x="941288" y="319604"/>
                      <a:pt x="940852" y="328096"/>
                      <a:pt x="937260" y="335280"/>
                    </a:cubicBezTo>
                    <a:cubicBezTo>
                      <a:pt x="933164" y="343471"/>
                      <a:pt x="925739" y="349771"/>
                      <a:pt x="922020" y="358140"/>
                    </a:cubicBezTo>
                    <a:cubicBezTo>
                      <a:pt x="915496" y="372820"/>
                      <a:pt x="915691" y="390494"/>
                      <a:pt x="906780" y="403860"/>
                    </a:cubicBezTo>
                    <a:cubicBezTo>
                      <a:pt x="885539" y="435721"/>
                      <a:pt x="880299" y="450058"/>
                      <a:pt x="853440" y="472440"/>
                    </a:cubicBezTo>
                    <a:cubicBezTo>
                      <a:pt x="846405" y="478303"/>
                      <a:pt x="838771" y="483584"/>
                      <a:pt x="830580" y="487680"/>
                    </a:cubicBezTo>
                    <a:cubicBezTo>
                      <a:pt x="823396" y="491272"/>
                      <a:pt x="815340" y="492760"/>
                      <a:pt x="807720" y="495300"/>
                    </a:cubicBezTo>
                    <a:lnTo>
                      <a:pt x="762000" y="480060"/>
                    </a:lnTo>
                    <a:cubicBezTo>
                      <a:pt x="754380" y="477520"/>
                      <a:pt x="745823" y="476895"/>
                      <a:pt x="739140" y="472440"/>
                    </a:cubicBezTo>
                    <a:lnTo>
                      <a:pt x="693420" y="441960"/>
                    </a:lnTo>
                    <a:cubicBezTo>
                      <a:pt x="685800" y="436880"/>
                      <a:pt x="679248" y="429616"/>
                      <a:pt x="670560" y="426720"/>
                    </a:cubicBezTo>
                    <a:cubicBezTo>
                      <a:pt x="650974" y="420191"/>
                      <a:pt x="638270" y="415307"/>
                      <a:pt x="617220" y="411480"/>
                    </a:cubicBezTo>
                    <a:cubicBezTo>
                      <a:pt x="599549" y="408267"/>
                      <a:pt x="581660" y="406400"/>
                      <a:pt x="563880" y="403860"/>
                    </a:cubicBezTo>
                    <a:cubicBezTo>
                      <a:pt x="552318" y="405145"/>
                      <a:pt x="488111" y="401647"/>
                      <a:pt x="472440" y="426720"/>
                    </a:cubicBezTo>
                    <a:lnTo>
                      <a:pt x="449580" y="495300"/>
                    </a:lnTo>
                    <a:cubicBezTo>
                      <a:pt x="447040" y="502920"/>
                      <a:pt x="446415" y="511477"/>
                      <a:pt x="441960" y="518160"/>
                    </a:cubicBezTo>
                    <a:lnTo>
                      <a:pt x="350520" y="655320"/>
                    </a:lnTo>
                    <a:cubicBezTo>
                      <a:pt x="345440" y="662940"/>
                      <a:pt x="339376" y="669989"/>
                      <a:pt x="335280" y="678180"/>
                    </a:cubicBezTo>
                    <a:cubicBezTo>
                      <a:pt x="330200" y="688340"/>
                      <a:pt x="327312" y="699934"/>
                      <a:pt x="320040" y="708660"/>
                    </a:cubicBezTo>
                    <a:cubicBezTo>
                      <a:pt x="314177" y="715695"/>
                      <a:pt x="304800" y="718820"/>
                      <a:pt x="297180" y="723900"/>
                    </a:cubicBezTo>
                    <a:cubicBezTo>
                      <a:pt x="282345" y="768404"/>
                      <a:pt x="301167" y="727533"/>
                      <a:pt x="266700" y="762000"/>
                    </a:cubicBezTo>
                    <a:cubicBezTo>
                      <a:pt x="215900" y="812800"/>
                      <a:pt x="289560" y="759460"/>
                      <a:pt x="228600" y="800100"/>
                    </a:cubicBezTo>
                    <a:cubicBezTo>
                      <a:pt x="223520" y="807720"/>
                      <a:pt x="219836" y="816484"/>
                      <a:pt x="213360" y="822960"/>
                    </a:cubicBezTo>
                    <a:cubicBezTo>
                      <a:pt x="206884" y="829436"/>
                      <a:pt x="196531" y="831308"/>
                      <a:pt x="190500" y="838200"/>
                    </a:cubicBezTo>
                    <a:cubicBezTo>
                      <a:pt x="128270" y="909320"/>
                      <a:pt x="188595" y="864870"/>
                      <a:pt x="137160" y="899160"/>
                    </a:cubicBezTo>
                    <a:cubicBezTo>
                      <a:pt x="132080" y="906780"/>
                      <a:pt x="127783" y="914985"/>
                      <a:pt x="121920" y="922020"/>
                    </a:cubicBezTo>
                    <a:cubicBezTo>
                      <a:pt x="115021" y="930299"/>
                      <a:pt x="105038" y="935914"/>
                      <a:pt x="99060" y="944880"/>
                    </a:cubicBezTo>
                    <a:cubicBezTo>
                      <a:pt x="94605" y="951563"/>
                      <a:pt x="95341" y="960719"/>
                      <a:pt x="91440" y="967740"/>
                    </a:cubicBezTo>
                    <a:cubicBezTo>
                      <a:pt x="82545" y="983751"/>
                      <a:pt x="66752" y="996084"/>
                      <a:pt x="60960" y="1013460"/>
                    </a:cubicBezTo>
                    <a:lnTo>
                      <a:pt x="38100" y="1082040"/>
                    </a:lnTo>
                    <a:cubicBezTo>
                      <a:pt x="35560" y="1089660"/>
                      <a:pt x="32428" y="1097108"/>
                      <a:pt x="30480" y="1104900"/>
                    </a:cubicBezTo>
                    <a:cubicBezTo>
                      <a:pt x="27940" y="1115060"/>
                      <a:pt x="25737" y="1125310"/>
                      <a:pt x="22860" y="1135380"/>
                    </a:cubicBezTo>
                    <a:cubicBezTo>
                      <a:pt x="15613" y="1160746"/>
                      <a:pt x="12384" y="1160134"/>
                      <a:pt x="7620" y="1188720"/>
                    </a:cubicBezTo>
                    <a:cubicBezTo>
                      <a:pt x="4253" y="1208920"/>
                      <a:pt x="2540" y="1229360"/>
                      <a:pt x="0" y="1249680"/>
                    </a:cubicBezTo>
                    <a:cubicBezTo>
                      <a:pt x="2540" y="1336040"/>
                      <a:pt x="3195" y="1422476"/>
                      <a:pt x="7620" y="1508760"/>
                    </a:cubicBezTo>
                    <a:cubicBezTo>
                      <a:pt x="8283" y="1521695"/>
                      <a:pt x="12923" y="1534117"/>
                      <a:pt x="15240" y="1546860"/>
                    </a:cubicBezTo>
                    <a:cubicBezTo>
                      <a:pt x="19769" y="1571770"/>
                      <a:pt x="24206" y="1605583"/>
                      <a:pt x="30480" y="1630680"/>
                    </a:cubicBezTo>
                    <a:cubicBezTo>
                      <a:pt x="32428" y="1638472"/>
                      <a:pt x="35893" y="1645817"/>
                      <a:pt x="38100" y="1653540"/>
                    </a:cubicBezTo>
                    <a:cubicBezTo>
                      <a:pt x="40977" y="1663610"/>
                      <a:pt x="42711" y="1673989"/>
                      <a:pt x="45720" y="1684020"/>
                    </a:cubicBezTo>
                    <a:cubicBezTo>
                      <a:pt x="62463" y="1739830"/>
                      <a:pt x="59900" y="1715759"/>
                      <a:pt x="68580" y="1767840"/>
                    </a:cubicBezTo>
                    <a:cubicBezTo>
                      <a:pt x="75899" y="1811757"/>
                      <a:pt x="75385" y="1824727"/>
                      <a:pt x="83820" y="1866900"/>
                    </a:cubicBezTo>
                    <a:cubicBezTo>
                      <a:pt x="85874" y="1877169"/>
                      <a:pt x="88128" y="1887445"/>
                      <a:pt x="91440" y="1897380"/>
                    </a:cubicBezTo>
                    <a:cubicBezTo>
                      <a:pt x="95765" y="1910356"/>
                      <a:pt x="102657" y="1922407"/>
                      <a:pt x="106680" y="1935480"/>
                    </a:cubicBezTo>
                    <a:cubicBezTo>
                      <a:pt x="112840" y="1955499"/>
                      <a:pt x="115296" y="1976569"/>
                      <a:pt x="121920" y="1996440"/>
                    </a:cubicBezTo>
                    <a:cubicBezTo>
                      <a:pt x="124460" y="2004060"/>
                      <a:pt x="125948" y="2012116"/>
                      <a:pt x="129540" y="2019300"/>
                    </a:cubicBezTo>
                    <a:cubicBezTo>
                      <a:pt x="133636" y="2027491"/>
                      <a:pt x="141061" y="2033791"/>
                      <a:pt x="144780" y="2042160"/>
                    </a:cubicBezTo>
                    <a:cubicBezTo>
                      <a:pt x="151304" y="2056840"/>
                      <a:pt x="151109" y="2074514"/>
                      <a:pt x="160020" y="2087880"/>
                    </a:cubicBezTo>
                    <a:cubicBezTo>
                      <a:pt x="165100" y="2095500"/>
                      <a:pt x="169937" y="2103288"/>
                      <a:pt x="175260" y="2110740"/>
                    </a:cubicBezTo>
                    <a:cubicBezTo>
                      <a:pt x="182642" y="2121074"/>
                      <a:pt x="191389" y="2130450"/>
                      <a:pt x="198120" y="2141220"/>
                    </a:cubicBezTo>
                    <a:cubicBezTo>
                      <a:pt x="204140" y="2150853"/>
                      <a:pt x="207843" y="2161770"/>
                      <a:pt x="213360" y="2171700"/>
                    </a:cubicBezTo>
                    <a:cubicBezTo>
                      <a:pt x="220553" y="2184647"/>
                      <a:pt x="229027" y="2196853"/>
                      <a:pt x="236220" y="2209800"/>
                    </a:cubicBezTo>
                    <a:cubicBezTo>
                      <a:pt x="241737" y="2219730"/>
                      <a:pt x="246985" y="2229839"/>
                      <a:pt x="251460" y="2240280"/>
                    </a:cubicBezTo>
                    <a:cubicBezTo>
                      <a:pt x="259290" y="2258550"/>
                      <a:pt x="261176" y="2274286"/>
                      <a:pt x="266700" y="2293620"/>
                    </a:cubicBezTo>
                    <a:cubicBezTo>
                      <a:pt x="268907" y="2301343"/>
                      <a:pt x="272113" y="2308757"/>
                      <a:pt x="274320" y="2316480"/>
                    </a:cubicBezTo>
                    <a:cubicBezTo>
                      <a:pt x="277197" y="2326550"/>
                      <a:pt x="277815" y="2337334"/>
                      <a:pt x="281940" y="2346960"/>
                    </a:cubicBezTo>
                    <a:cubicBezTo>
                      <a:pt x="285548" y="2355378"/>
                      <a:pt x="292100" y="2362200"/>
                      <a:pt x="297180" y="2369820"/>
                    </a:cubicBezTo>
                    <a:cubicBezTo>
                      <a:pt x="299720" y="2379980"/>
                      <a:pt x="301923" y="2390230"/>
                      <a:pt x="304800" y="2400300"/>
                    </a:cubicBezTo>
                    <a:cubicBezTo>
                      <a:pt x="307007" y="2408023"/>
                      <a:pt x="310983" y="2415257"/>
                      <a:pt x="312420" y="2423160"/>
                    </a:cubicBezTo>
                    <a:cubicBezTo>
                      <a:pt x="329653" y="2517939"/>
                      <a:pt x="310185" y="2454554"/>
                      <a:pt x="327660" y="2506980"/>
                    </a:cubicBezTo>
                    <a:cubicBezTo>
                      <a:pt x="349113" y="2657150"/>
                      <a:pt x="318244" y="2434562"/>
                      <a:pt x="342900" y="2644140"/>
                    </a:cubicBezTo>
                    <a:cubicBezTo>
                      <a:pt x="344705" y="2659484"/>
                      <a:pt x="348814" y="2674504"/>
                      <a:pt x="350520" y="2689860"/>
                    </a:cubicBezTo>
                    <a:cubicBezTo>
                      <a:pt x="356437" y="2743114"/>
                      <a:pt x="365760" y="2849880"/>
                      <a:pt x="365760" y="2849880"/>
                    </a:cubicBezTo>
                    <a:cubicBezTo>
                      <a:pt x="363220" y="2890520"/>
                      <a:pt x="363642" y="2931454"/>
                      <a:pt x="358140" y="2971800"/>
                    </a:cubicBezTo>
                    <a:lnTo>
                      <a:pt x="335280" y="3040380"/>
                    </a:lnTo>
                    <a:lnTo>
                      <a:pt x="327660" y="3063240"/>
                    </a:lnTo>
                    <a:cubicBezTo>
                      <a:pt x="335280" y="3068320"/>
                      <a:pt x="341362" y="3078480"/>
                      <a:pt x="350520" y="3078480"/>
                    </a:cubicBezTo>
                    <a:cubicBezTo>
                      <a:pt x="366584" y="3078480"/>
                      <a:pt x="381000" y="3068320"/>
                      <a:pt x="396240" y="3063240"/>
                    </a:cubicBezTo>
                    <a:cubicBezTo>
                      <a:pt x="447701" y="3046086"/>
                      <a:pt x="384356" y="3065881"/>
                      <a:pt x="464820" y="3048000"/>
                    </a:cubicBezTo>
                    <a:cubicBezTo>
                      <a:pt x="472661" y="3046258"/>
                      <a:pt x="480060" y="3042920"/>
                      <a:pt x="487680" y="3040380"/>
                    </a:cubicBezTo>
                    <a:cubicBezTo>
                      <a:pt x="495300" y="3032760"/>
                      <a:pt x="503641" y="3025799"/>
                      <a:pt x="510540" y="3017520"/>
                    </a:cubicBezTo>
                    <a:cubicBezTo>
                      <a:pt x="516403" y="3010485"/>
                      <a:pt x="520457" y="3002112"/>
                      <a:pt x="525780" y="2994660"/>
                    </a:cubicBezTo>
                    <a:cubicBezTo>
                      <a:pt x="533162" y="2984326"/>
                      <a:pt x="540375" y="2973823"/>
                      <a:pt x="548640" y="2964180"/>
                    </a:cubicBezTo>
                    <a:cubicBezTo>
                      <a:pt x="555653" y="2955998"/>
                      <a:pt x="565236" y="2950089"/>
                      <a:pt x="571500" y="2941320"/>
                    </a:cubicBezTo>
                    <a:cubicBezTo>
                      <a:pt x="597927" y="2904322"/>
                      <a:pt x="577777" y="2921145"/>
                      <a:pt x="594360" y="2887980"/>
                    </a:cubicBezTo>
                    <a:cubicBezTo>
                      <a:pt x="598456" y="2879789"/>
                      <a:pt x="605881" y="2873489"/>
                      <a:pt x="609600" y="2865120"/>
                    </a:cubicBezTo>
                    <a:cubicBezTo>
                      <a:pt x="616124" y="2850440"/>
                      <a:pt x="615929" y="2832766"/>
                      <a:pt x="624840" y="2819400"/>
                    </a:cubicBezTo>
                    <a:cubicBezTo>
                      <a:pt x="629920" y="2811780"/>
                      <a:pt x="636361" y="2804909"/>
                      <a:pt x="640080" y="2796540"/>
                    </a:cubicBezTo>
                    <a:cubicBezTo>
                      <a:pt x="646604" y="2781860"/>
                      <a:pt x="650240" y="2766060"/>
                      <a:pt x="655320" y="2750820"/>
                    </a:cubicBezTo>
                    <a:lnTo>
                      <a:pt x="678180" y="2682240"/>
                    </a:lnTo>
                    <a:lnTo>
                      <a:pt x="685800" y="2659380"/>
                    </a:lnTo>
                    <a:cubicBezTo>
                      <a:pt x="688340" y="2651760"/>
                      <a:pt x="688965" y="2643203"/>
                      <a:pt x="693420" y="2636520"/>
                    </a:cubicBezTo>
                    <a:cubicBezTo>
                      <a:pt x="717571" y="2600294"/>
                      <a:pt x="705764" y="2622348"/>
                      <a:pt x="723900" y="2567940"/>
                    </a:cubicBezTo>
                    <a:lnTo>
                      <a:pt x="739140" y="2522220"/>
                    </a:lnTo>
                    <a:cubicBezTo>
                      <a:pt x="741680" y="2514600"/>
                      <a:pt x="744812" y="2507152"/>
                      <a:pt x="746760" y="2499360"/>
                    </a:cubicBezTo>
                    <a:cubicBezTo>
                      <a:pt x="749300" y="2489200"/>
                      <a:pt x="751371" y="2478911"/>
                      <a:pt x="754380" y="2468880"/>
                    </a:cubicBezTo>
                    <a:cubicBezTo>
                      <a:pt x="758996" y="2453493"/>
                      <a:pt x="759981" y="2436011"/>
                      <a:pt x="769620" y="2423160"/>
                    </a:cubicBezTo>
                    <a:cubicBezTo>
                      <a:pt x="780053" y="2409249"/>
                      <a:pt x="819208" y="2358217"/>
                      <a:pt x="822960" y="2346960"/>
                    </a:cubicBezTo>
                    <a:cubicBezTo>
                      <a:pt x="825500" y="2339340"/>
                      <a:pt x="826679" y="2331121"/>
                      <a:pt x="830580" y="2324100"/>
                    </a:cubicBezTo>
                    <a:cubicBezTo>
                      <a:pt x="839475" y="2308089"/>
                      <a:pt x="855268" y="2295756"/>
                      <a:pt x="861060" y="2278380"/>
                    </a:cubicBezTo>
                    <a:cubicBezTo>
                      <a:pt x="879708" y="2222437"/>
                      <a:pt x="864941" y="2244019"/>
                      <a:pt x="899160" y="2209800"/>
                    </a:cubicBezTo>
                    <a:cubicBezTo>
                      <a:pt x="901700" y="2202180"/>
                      <a:pt x="903188" y="2194124"/>
                      <a:pt x="906780" y="2186940"/>
                    </a:cubicBezTo>
                    <a:cubicBezTo>
                      <a:pt x="910876" y="2178749"/>
                      <a:pt x="915544" y="2170556"/>
                      <a:pt x="922020" y="2164080"/>
                    </a:cubicBezTo>
                    <a:cubicBezTo>
                      <a:pt x="936792" y="2149308"/>
                      <a:pt x="949147" y="2147418"/>
                      <a:pt x="967740" y="2141220"/>
                    </a:cubicBezTo>
                    <a:cubicBezTo>
                      <a:pt x="1068786" y="2150406"/>
                      <a:pt x="1046802" y="2152950"/>
                      <a:pt x="1158240" y="2141220"/>
                    </a:cubicBezTo>
                    <a:cubicBezTo>
                      <a:pt x="1174050" y="2139556"/>
                      <a:pt x="1202762" y="2133025"/>
                      <a:pt x="1219200" y="2125980"/>
                    </a:cubicBezTo>
                    <a:cubicBezTo>
                      <a:pt x="1229641" y="2121505"/>
                      <a:pt x="1239133" y="2114959"/>
                      <a:pt x="1249680" y="2110740"/>
                    </a:cubicBezTo>
                    <a:cubicBezTo>
                      <a:pt x="1264595" y="2104774"/>
                      <a:pt x="1282034" y="2104411"/>
                      <a:pt x="1295400" y="2095500"/>
                    </a:cubicBezTo>
                    <a:cubicBezTo>
                      <a:pt x="1310640" y="2085340"/>
                      <a:pt x="1326467" y="2076010"/>
                      <a:pt x="1341120" y="2065020"/>
                    </a:cubicBezTo>
                    <a:cubicBezTo>
                      <a:pt x="1361440" y="2049780"/>
                      <a:pt x="1380946" y="2033389"/>
                      <a:pt x="1402080" y="2019300"/>
                    </a:cubicBezTo>
                    <a:cubicBezTo>
                      <a:pt x="1409700" y="2014220"/>
                      <a:pt x="1417905" y="2009923"/>
                      <a:pt x="1424940" y="2004060"/>
                    </a:cubicBezTo>
                    <a:cubicBezTo>
                      <a:pt x="1483612" y="1955167"/>
                      <a:pt x="1413903" y="2003798"/>
                      <a:pt x="1470660" y="1965960"/>
                    </a:cubicBezTo>
                    <a:cubicBezTo>
                      <a:pt x="1484072" y="1925724"/>
                      <a:pt x="1473825" y="1949783"/>
                      <a:pt x="1508760" y="1897380"/>
                    </a:cubicBezTo>
                    <a:cubicBezTo>
                      <a:pt x="1513840" y="1889760"/>
                      <a:pt x="1521104" y="1883208"/>
                      <a:pt x="1524000" y="1874520"/>
                    </a:cubicBezTo>
                    <a:cubicBezTo>
                      <a:pt x="1526540" y="1866900"/>
                      <a:pt x="1527719" y="1858681"/>
                      <a:pt x="1531620" y="1851660"/>
                    </a:cubicBezTo>
                    <a:cubicBezTo>
                      <a:pt x="1540515" y="1835649"/>
                      <a:pt x="1556308" y="1823316"/>
                      <a:pt x="1562100" y="1805940"/>
                    </a:cubicBezTo>
                    <a:cubicBezTo>
                      <a:pt x="1567180" y="1790700"/>
                      <a:pt x="1568429" y="1773586"/>
                      <a:pt x="1577340" y="1760220"/>
                    </a:cubicBezTo>
                    <a:cubicBezTo>
                      <a:pt x="1582420" y="1752600"/>
                      <a:pt x="1588861" y="1745729"/>
                      <a:pt x="1592580" y="1737360"/>
                    </a:cubicBezTo>
                    <a:cubicBezTo>
                      <a:pt x="1599104" y="1722680"/>
                      <a:pt x="1602740" y="1706880"/>
                      <a:pt x="1607820" y="1691640"/>
                    </a:cubicBezTo>
                    <a:cubicBezTo>
                      <a:pt x="1610360" y="1684020"/>
                      <a:pt x="1610985" y="1675463"/>
                      <a:pt x="1615440" y="1668780"/>
                    </a:cubicBezTo>
                    <a:cubicBezTo>
                      <a:pt x="1637931" y="1635044"/>
                      <a:pt x="1656437" y="1600809"/>
                      <a:pt x="1691640" y="1577340"/>
                    </a:cubicBezTo>
                    <a:lnTo>
                      <a:pt x="1737360" y="1546860"/>
                    </a:lnTo>
                    <a:lnTo>
                      <a:pt x="1760220" y="1531620"/>
                    </a:lnTo>
                    <a:cubicBezTo>
                      <a:pt x="1767840" y="1526540"/>
                      <a:pt x="1774392" y="1519276"/>
                      <a:pt x="1783080" y="1516380"/>
                    </a:cubicBezTo>
                    <a:cubicBezTo>
                      <a:pt x="1790700" y="1513840"/>
                      <a:pt x="1798756" y="1512352"/>
                      <a:pt x="1805940" y="1508760"/>
                    </a:cubicBezTo>
                    <a:cubicBezTo>
                      <a:pt x="1865026" y="1479217"/>
                      <a:pt x="1794201" y="1505053"/>
                      <a:pt x="1851660" y="1485900"/>
                    </a:cubicBezTo>
                    <a:cubicBezTo>
                      <a:pt x="1861820" y="1478280"/>
                      <a:pt x="1871038" y="1469208"/>
                      <a:pt x="1882140" y="1463040"/>
                    </a:cubicBezTo>
                    <a:cubicBezTo>
                      <a:pt x="1909958" y="1447586"/>
                      <a:pt x="1922288" y="1448304"/>
                      <a:pt x="1950720" y="1440180"/>
                    </a:cubicBezTo>
                    <a:cubicBezTo>
                      <a:pt x="1958443" y="1437973"/>
                      <a:pt x="1965960" y="1435100"/>
                      <a:pt x="1973580" y="1432560"/>
                    </a:cubicBezTo>
                    <a:cubicBezTo>
                      <a:pt x="2016760" y="1435100"/>
                      <a:pt x="2060199" y="1434815"/>
                      <a:pt x="2103120" y="1440180"/>
                    </a:cubicBezTo>
                    <a:cubicBezTo>
                      <a:pt x="2121469" y="1442474"/>
                      <a:pt x="2138748" y="1450107"/>
                      <a:pt x="2156460" y="1455420"/>
                    </a:cubicBezTo>
                    <a:cubicBezTo>
                      <a:pt x="2187595" y="1464761"/>
                      <a:pt x="2192932" y="1470334"/>
                      <a:pt x="2232660" y="1478280"/>
                    </a:cubicBezTo>
                    <a:cubicBezTo>
                      <a:pt x="2252740" y="1482296"/>
                      <a:pt x="2273348" y="1483004"/>
                      <a:pt x="2293620" y="1485900"/>
                    </a:cubicBezTo>
                    <a:cubicBezTo>
                      <a:pt x="2337215" y="1492128"/>
                      <a:pt x="2332794" y="1491883"/>
                      <a:pt x="2369820" y="1501140"/>
                    </a:cubicBezTo>
                    <a:cubicBezTo>
                      <a:pt x="2402840" y="1498600"/>
                      <a:pt x="2436168" y="1498685"/>
                      <a:pt x="2468880" y="1493520"/>
                    </a:cubicBezTo>
                    <a:cubicBezTo>
                      <a:pt x="2511709" y="1486757"/>
                      <a:pt x="2520442" y="1470758"/>
                      <a:pt x="2560320" y="1455420"/>
                    </a:cubicBezTo>
                    <a:cubicBezTo>
                      <a:pt x="2577579" y="1448782"/>
                      <a:pt x="2595986" y="1445618"/>
                      <a:pt x="2613660" y="1440180"/>
                    </a:cubicBezTo>
                    <a:cubicBezTo>
                      <a:pt x="2685478" y="1418082"/>
                      <a:pt x="2632493" y="1430317"/>
                      <a:pt x="2697480" y="1417320"/>
                    </a:cubicBezTo>
                    <a:cubicBezTo>
                      <a:pt x="2707640" y="1412240"/>
                      <a:pt x="2718097" y="1407716"/>
                      <a:pt x="2727960" y="1402080"/>
                    </a:cubicBezTo>
                    <a:cubicBezTo>
                      <a:pt x="2735911" y="1397536"/>
                      <a:pt x="2742629" y="1390936"/>
                      <a:pt x="2750820" y="1386840"/>
                    </a:cubicBezTo>
                    <a:cubicBezTo>
                      <a:pt x="2758004" y="1383248"/>
                      <a:pt x="2766659" y="1383121"/>
                      <a:pt x="2773680" y="1379220"/>
                    </a:cubicBezTo>
                    <a:cubicBezTo>
                      <a:pt x="2789691" y="1370325"/>
                      <a:pt x="2804160" y="1358900"/>
                      <a:pt x="2819400" y="1348740"/>
                    </a:cubicBezTo>
                    <a:cubicBezTo>
                      <a:pt x="2827020" y="1343660"/>
                      <a:pt x="2834934" y="1338995"/>
                      <a:pt x="2842260" y="1333500"/>
                    </a:cubicBezTo>
                    <a:cubicBezTo>
                      <a:pt x="2880066" y="1305145"/>
                      <a:pt x="2862173" y="1317685"/>
                      <a:pt x="2895600" y="1295400"/>
                    </a:cubicBezTo>
                    <a:cubicBezTo>
                      <a:pt x="2900680" y="1287780"/>
                      <a:pt x="2904977" y="1279575"/>
                      <a:pt x="2910840" y="1272540"/>
                    </a:cubicBezTo>
                    <a:cubicBezTo>
                      <a:pt x="2935847" y="1242531"/>
                      <a:pt x="2933132" y="1253987"/>
                      <a:pt x="2964180" y="1226820"/>
                    </a:cubicBezTo>
                    <a:cubicBezTo>
                      <a:pt x="2974993" y="1217358"/>
                      <a:pt x="2984500" y="1206500"/>
                      <a:pt x="2994660" y="1196340"/>
                    </a:cubicBezTo>
                    <a:lnTo>
                      <a:pt x="3009900" y="1158240"/>
                    </a:lnTo>
                    <a:lnTo>
                      <a:pt x="2842260" y="128016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50" name="Freeform: Shape 1049">
                <a:extLst>
                  <a:ext uri="{FF2B5EF4-FFF2-40B4-BE49-F238E27FC236}">
                    <a16:creationId xmlns:a16="http://schemas.microsoft.com/office/drawing/2014/main" id="{3083A075-8236-40C7-8558-3F577AA7BA0D}"/>
                  </a:ext>
                </a:extLst>
              </p:cNvPr>
              <p:cNvSpPr/>
              <p:nvPr/>
            </p:nvSpPr>
            <p:spPr>
              <a:xfrm rot="208702">
                <a:off x="15955720" y="13030450"/>
                <a:ext cx="1788906" cy="643890"/>
              </a:xfrm>
              <a:custGeom>
                <a:avLst/>
                <a:gdLst>
                  <a:gd name="connsiteX0" fmla="*/ 1509713 w 1514475"/>
                  <a:gd name="connsiteY0" fmla="*/ 0 h 428625"/>
                  <a:gd name="connsiteX1" fmla="*/ 276225 w 1514475"/>
                  <a:gd name="connsiteY1" fmla="*/ 176213 h 428625"/>
                  <a:gd name="connsiteX2" fmla="*/ 0 w 1514475"/>
                  <a:gd name="connsiteY2" fmla="*/ 407194 h 428625"/>
                  <a:gd name="connsiteX3" fmla="*/ 142875 w 1514475"/>
                  <a:gd name="connsiteY3" fmla="*/ 428625 h 428625"/>
                  <a:gd name="connsiteX4" fmla="*/ 283369 w 1514475"/>
                  <a:gd name="connsiteY4" fmla="*/ 278606 h 428625"/>
                  <a:gd name="connsiteX5" fmla="*/ 1514475 w 1514475"/>
                  <a:gd name="connsiteY5" fmla="*/ 88106 h 428625"/>
                  <a:gd name="connsiteX6" fmla="*/ 1509713 w 1514475"/>
                  <a:gd name="connsiteY6"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475" h="428625">
                    <a:moveTo>
                      <a:pt x="1509713" y="0"/>
                    </a:moveTo>
                    <a:lnTo>
                      <a:pt x="276225" y="176213"/>
                    </a:lnTo>
                    <a:lnTo>
                      <a:pt x="0" y="407194"/>
                    </a:lnTo>
                    <a:lnTo>
                      <a:pt x="142875" y="428625"/>
                    </a:lnTo>
                    <a:lnTo>
                      <a:pt x="283369" y="278606"/>
                    </a:lnTo>
                    <a:lnTo>
                      <a:pt x="1514475" y="88106"/>
                    </a:lnTo>
                    <a:lnTo>
                      <a:pt x="1509713" y="0"/>
                    </a:lnTo>
                    <a:close/>
                  </a:path>
                </a:pathLst>
              </a:cu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34" name="Rectangle 1033">
                <a:extLst>
                  <a:ext uri="{FF2B5EF4-FFF2-40B4-BE49-F238E27FC236}">
                    <a16:creationId xmlns:a16="http://schemas.microsoft.com/office/drawing/2014/main" id="{068655FC-B8AB-42FB-8B88-958226F12AF0}"/>
                  </a:ext>
                </a:extLst>
              </p:cNvPr>
              <p:cNvSpPr/>
              <p:nvPr/>
            </p:nvSpPr>
            <p:spPr>
              <a:xfrm>
                <a:off x="17667262" y="12832080"/>
                <a:ext cx="463550" cy="64389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1053" name="Speech Bubble: Oval 1052">
              <a:extLst>
                <a:ext uri="{FF2B5EF4-FFF2-40B4-BE49-F238E27FC236}">
                  <a16:creationId xmlns:a16="http://schemas.microsoft.com/office/drawing/2014/main" id="{A23CB59E-FFD6-4291-864A-AE08A50D0356}"/>
                </a:ext>
              </a:extLst>
            </p:cNvPr>
            <p:cNvSpPr/>
            <p:nvPr/>
          </p:nvSpPr>
          <p:spPr>
            <a:xfrm>
              <a:off x="17597184" y="6544473"/>
              <a:ext cx="12988822" cy="2408077"/>
            </a:xfrm>
            <a:prstGeom prst="wedgeEllipseCallout">
              <a:avLst>
                <a:gd name="adj1" fmla="val -34193"/>
                <a:gd name="adj2" fmla="val 73046"/>
              </a:avLst>
            </a:pr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
          <p:nvSpPr>
            <p:cNvPr id="1054" name="TextBox 1053">
              <a:extLst>
                <a:ext uri="{FF2B5EF4-FFF2-40B4-BE49-F238E27FC236}">
                  <a16:creationId xmlns:a16="http://schemas.microsoft.com/office/drawing/2014/main" id="{4CE34CEF-2CF5-458E-9E6F-15453C68A6FA}"/>
                </a:ext>
              </a:extLst>
            </p:cNvPr>
            <p:cNvSpPr txBox="1"/>
            <p:nvPr/>
          </p:nvSpPr>
          <p:spPr>
            <a:xfrm>
              <a:off x="19571694" y="6853884"/>
              <a:ext cx="9432331" cy="1791051"/>
            </a:xfrm>
            <a:prstGeom prst="rect">
              <a:avLst/>
            </a:prstGeom>
            <a:noFill/>
          </p:spPr>
          <p:txBody>
            <a:bodyPr wrap="square" rtlCol="0">
              <a:spAutoFit/>
            </a:bodyPr>
            <a:lstStyle/>
            <a:p>
              <a:pPr algn="ctr"/>
              <a:r>
                <a:rPr lang="en-CA" sz="5400" i="1" dirty="0"/>
                <a:t>Find videos on how to finish this level!</a:t>
              </a:r>
            </a:p>
          </p:txBody>
        </p:sp>
      </p:grpSp>
      <p:sp>
        <p:nvSpPr>
          <p:cNvPr id="96" name="TextBox 95">
            <a:extLst>
              <a:ext uri="{FF2B5EF4-FFF2-40B4-BE49-F238E27FC236}">
                <a16:creationId xmlns:a16="http://schemas.microsoft.com/office/drawing/2014/main" id="{2C10A2A4-17F4-427A-A57F-C7609E014FFB}"/>
              </a:ext>
            </a:extLst>
          </p:cNvPr>
          <p:cNvSpPr txBox="1"/>
          <p:nvPr/>
        </p:nvSpPr>
        <p:spPr>
          <a:xfrm>
            <a:off x="1323105" y="21343319"/>
            <a:ext cx="12506043" cy="1600438"/>
          </a:xfrm>
          <a:prstGeom prst="rect">
            <a:avLst/>
          </a:prstGeom>
          <a:noFill/>
        </p:spPr>
        <p:txBody>
          <a:bodyPr wrap="square" rtlCol="0">
            <a:spAutoFit/>
          </a:bodyPr>
          <a:lstStyle/>
          <a:p>
            <a:r>
              <a:rPr lang="en-CA" sz="8000" dirty="0">
                <a:solidFill>
                  <a:srgbClr val="3FADCC"/>
                </a:solidFill>
                <a:latin typeface="Arial" panose="020B0604020202020204" pitchFamily="34" charset="0"/>
                <a:cs typeface="Arial" panose="020B0604020202020204" pitchFamily="34" charset="0"/>
              </a:rPr>
              <a:t>Commands</a:t>
            </a:r>
            <a:endParaRPr lang="en-CA" sz="8000" dirty="0"/>
          </a:p>
          <a:p>
            <a:endParaRPr lang="en-CA" dirty="0"/>
          </a:p>
        </p:txBody>
      </p:sp>
      <p:sp>
        <p:nvSpPr>
          <p:cNvPr id="97" name="TextBox 96">
            <a:extLst>
              <a:ext uri="{FF2B5EF4-FFF2-40B4-BE49-F238E27FC236}">
                <a16:creationId xmlns:a16="http://schemas.microsoft.com/office/drawing/2014/main" id="{BF59B3CD-0CD2-4EFB-A536-29D5165802C9}"/>
              </a:ext>
            </a:extLst>
          </p:cNvPr>
          <p:cNvSpPr txBox="1"/>
          <p:nvPr/>
        </p:nvSpPr>
        <p:spPr>
          <a:xfrm>
            <a:off x="1323105" y="16686096"/>
            <a:ext cx="14250497" cy="4247317"/>
          </a:xfrm>
          <a:prstGeom prst="rect">
            <a:avLst/>
          </a:prstGeom>
          <a:noFill/>
        </p:spPr>
        <p:txBody>
          <a:bodyPr wrap="square" rtlCol="0">
            <a:spAutoFit/>
          </a:bodyPr>
          <a:lstStyle/>
          <a:p>
            <a:pPr algn="just"/>
            <a:r>
              <a:rPr lang="en-CA" sz="5400" dirty="0">
                <a:latin typeface="Arial" panose="020B0604020202020204" pitchFamily="34" charset="0"/>
                <a:cs typeface="Arial" panose="020B0604020202020204" pitchFamily="34" charset="0"/>
              </a:rPr>
              <a:t>Plasma allows gamers to perform tasks hands-free using voice commands on an Amazon Alexa device, including: searching Google, finding YouTube videos, and controlling Spotify.</a:t>
            </a:r>
            <a:endParaRPr lang="en-CA" sz="5400" dirty="0"/>
          </a:p>
        </p:txBody>
      </p:sp>
      <p:sp>
        <p:nvSpPr>
          <p:cNvPr id="131" name="TextBox 130">
            <a:extLst>
              <a:ext uri="{FF2B5EF4-FFF2-40B4-BE49-F238E27FC236}">
                <a16:creationId xmlns:a16="http://schemas.microsoft.com/office/drawing/2014/main" id="{1B892EEC-521B-4113-86DC-1913838D939B}"/>
              </a:ext>
            </a:extLst>
          </p:cNvPr>
          <p:cNvSpPr txBox="1"/>
          <p:nvPr/>
        </p:nvSpPr>
        <p:spPr>
          <a:xfrm>
            <a:off x="1323104" y="15601326"/>
            <a:ext cx="12506043" cy="1600438"/>
          </a:xfrm>
          <a:prstGeom prst="rect">
            <a:avLst/>
          </a:prstGeom>
          <a:noFill/>
        </p:spPr>
        <p:txBody>
          <a:bodyPr wrap="square" rtlCol="0">
            <a:spAutoFit/>
          </a:bodyPr>
          <a:lstStyle/>
          <a:p>
            <a:r>
              <a:rPr lang="en-CA" sz="8000" dirty="0">
                <a:solidFill>
                  <a:srgbClr val="3FADCC"/>
                </a:solidFill>
                <a:latin typeface="Arial" panose="020B0604020202020204" pitchFamily="34" charset="0"/>
                <a:cs typeface="Arial" panose="020B0604020202020204" pitchFamily="34" charset="0"/>
              </a:rPr>
              <a:t>Solution</a:t>
            </a:r>
            <a:endParaRPr lang="en-CA" sz="8000" dirty="0"/>
          </a:p>
          <a:p>
            <a:endParaRPr lang="en-CA" dirty="0"/>
          </a:p>
        </p:txBody>
      </p:sp>
      <p:sp>
        <p:nvSpPr>
          <p:cNvPr id="132" name="TextBox 131">
            <a:extLst>
              <a:ext uri="{FF2B5EF4-FFF2-40B4-BE49-F238E27FC236}">
                <a16:creationId xmlns:a16="http://schemas.microsoft.com/office/drawing/2014/main" id="{56427276-7D4D-4267-A737-33F07ADB5CC7}"/>
              </a:ext>
            </a:extLst>
          </p:cNvPr>
          <p:cNvSpPr txBox="1"/>
          <p:nvPr/>
        </p:nvSpPr>
        <p:spPr>
          <a:xfrm>
            <a:off x="1323106" y="7420321"/>
            <a:ext cx="12506043" cy="1600438"/>
          </a:xfrm>
          <a:prstGeom prst="rect">
            <a:avLst/>
          </a:prstGeom>
          <a:noFill/>
        </p:spPr>
        <p:txBody>
          <a:bodyPr wrap="square" rtlCol="0">
            <a:spAutoFit/>
          </a:bodyPr>
          <a:lstStyle/>
          <a:p>
            <a:r>
              <a:rPr lang="en-CA" sz="8000" dirty="0">
                <a:solidFill>
                  <a:srgbClr val="3FADCC"/>
                </a:solidFill>
                <a:latin typeface="Arial" panose="020B0604020202020204" pitchFamily="34" charset="0"/>
                <a:cs typeface="Arial" panose="020B0604020202020204" pitchFamily="34" charset="0"/>
              </a:rPr>
              <a:t>Problem</a:t>
            </a:r>
            <a:endParaRPr lang="en-CA" sz="8000" dirty="0"/>
          </a:p>
          <a:p>
            <a:endParaRPr lang="en-CA" dirty="0"/>
          </a:p>
        </p:txBody>
      </p:sp>
    </p:spTree>
    <p:extLst>
      <p:ext uri="{BB962C8B-B14F-4D97-AF65-F5344CB8AC3E}">
        <p14:creationId xmlns:p14="http://schemas.microsoft.com/office/powerpoint/2010/main" val="2828552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265</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Jeremie Boudreau</dc:creator>
  <cp:lastModifiedBy>Windows User</cp:lastModifiedBy>
  <cp:revision>13</cp:revision>
  <dcterms:created xsi:type="dcterms:W3CDTF">2019-03-31T23:40:28Z</dcterms:created>
  <dcterms:modified xsi:type="dcterms:W3CDTF">2019-04-03T12:28:55Z</dcterms:modified>
</cp:coreProperties>
</file>