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2007175" cy="32007175"/>
  <p:notesSz cx="9601200" cy="7315200"/>
  <p:defaultTextStyle>
    <a:defPPr>
      <a:defRPr lang="en-US"/>
    </a:defPPr>
    <a:lvl1pPr marL="0" algn="l" defTabSz="3657913" rtl="0" eaLnBrk="1" latinLnBrk="0" hangingPunct="1">
      <a:defRPr sz="7100" kern="1200">
        <a:solidFill>
          <a:schemeClr val="tx1"/>
        </a:solidFill>
        <a:latin typeface="+mn-lt"/>
        <a:ea typeface="+mn-ea"/>
        <a:cs typeface="+mn-cs"/>
      </a:defRPr>
    </a:lvl1pPr>
    <a:lvl2pPr marL="1828957" algn="l" defTabSz="3657913" rtl="0" eaLnBrk="1" latinLnBrk="0" hangingPunct="1">
      <a:defRPr sz="7100" kern="1200">
        <a:solidFill>
          <a:schemeClr val="tx1"/>
        </a:solidFill>
        <a:latin typeface="+mn-lt"/>
        <a:ea typeface="+mn-ea"/>
        <a:cs typeface="+mn-cs"/>
      </a:defRPr>
    </a:lvl2pPr>
    <a:lvl3pPr marL="3657913" algn="l" defTabSz="3657913" rtl="0" eaLnBrk="1" latinLnBrk="0" hangingPunct="1">
      <a:defRPr sz="7100" kern="1200">
        <a:solidFill>
          <a:schemeClr val="tx1"/>
        </a:solidFill>
        <a:latin typeface="+mn-lt"/>
        <a:ea typeface="+mn-ea"/>
        <a:cs typeface="+mn-cs"/>
      </a:defRPr>
    </a:lvl3pPr>
    <a:lvl4pPr marL="5486870" algn="l" defTabSz="3657913" rtl="0" eaLnBrk="1" latinLnBrk="0" hangingPunct="1">
      <a:defRPr sz="7100" kern="1200">
        <a:solidFill>
          <a:schemeClr val="tx1"/>
        </a:solidFill>
        <a:latin typeface="+mn-lt"/>
        <a:ea typeface="+mn-ea"/>
        <a:cs typeface="+mn-cs"/>
      </a:defRPr>
    </a:lvl4pPr>
    <a:lvl5pPr marL="7315826" algn="l" defTabSz="3657913" rtl="0" eaLnBrk="1" latinLnBrk="0" hangingPunct="1">
      <a:defRPr sz="7100" kern="1200">
        <a:solidFill>
          <a:schemeClr val="tx1"/>
        </a:solidFill>
        <a:latin typeface="+mn-lt"/>
        <a:ea typeface="+mn-ea"/>
        <a:cs typeface="+mn-cs"/>
      </a:defRPr>
    </a:lvl5pPr>
    <a:lvl6pPr marL="9144783" algn="l" defTabSz="3657913" rtl="0" eaLnBrk="1" latinLnBrk="0" hangingPunct="1">
      <a:defRPr sz="7100" kern="1200">
        <a:solidFill>
          <a:schemeClr val="tx1"/>
        </a:solidFill>
        <a:latin typeface="+mn-lt"/>
        <a:ea typeface="+mn-ea"/>
        <a:cs typeface="+mn-cs"/>
      </a:defRPr>
    </a:lvl6pPr>
    <a:lvl7pPr marL="10973740" algn="l" defTabSz="3657913" rtl="0" eaLnBrk="1" latinLnBrk="0" hangingPunct="1">
      <a:defRPr sz="7100" kern="1200">
        <a:solidFill>
          <a:schemeClr val="tx1"/>
        </a:solidFill>
        <a:latin typeface="+mn-lt"/>
        <a:ea typeface="+mn-ea"/>
        <a:cs typeface="+mn-cs"/>
      </a:defRPr>
    </a:lvl7pPr>
    <a:lvl8pPr marL="12802696" algn="l" defTabSz="3657913" rtl="0" eaLnBrk="1" latinLnBrk="0" hangingPunct="1">
      <a:defRPr sz="7100" kern="1200">
        <a:solidFill>
          <a:schemeClr val="tx1"/>
        </a:solidFill>
        <a:latin typeface="+mn-lt"/>
        <a:ea typeface="+mn-ea"/>
        <a:cs typeface="+mn-cs"/>
      </a:defRPr>
    </a:lvl8pPr>
    <a:lvl9pPr marL="14631653" algn="l" defTabSz="3657913" rtl="0" eaLnBrk="1" latinLnBrk="0" hangingPunct="1">
      <a:defRPr sz="71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2DBA1655-18E0-42B2-B68C-69B6919009E9}">
          <p14:sldIdLst>
            <p14:sldId id="256"/>
          </p14:sldIdLst>
        </p14:section>
      </p14:sectionLst>
    </p:ext>
    <p:ext uri="{EFAFB233-063F-42B5-8137-9DF3F51BA10A}">
      <p15:sldGuideLst xmlns:p15="http://schemas.microsoft.com/office/powerpoint/2012/main">
        <p15:guide id="1" orient="horz" pos="10081">
          <p15:clr>
            <a:srgbClr val="A4A3A4"/>
          </p15:clr>
        </p15:guide>
        <p15:guide id="2" pos="1008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5266" autoAdjust="0"/>
    <p:restoredTop sz="93741" autoAdjust="0"/>
  </p:normalViewPr>
  <p:slideViewPr>
    <p:cSldViewPr>
      <p:cViewPr>
        <p:scale>
          <a:sx n="33" d="100"/>
          <a:sy n="33" d="100"/>
        </p:scale>
        <p:origin x="822" y="-345"/>
      </p:cViewPr>
      <p:guideLst>
        <p:guide orient="horz" pos="10081"/>
        <p:guide pos="100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520" cy="365760"/>
          </a:xfrm>
          <a:prstGeom prst="rect">
            <a:avLst/>
          </a:prstGeom>
        </p:spPr>
        <p:txBody>
          <a:bodyPr vert="horz" lIns="96661" tIns="48331" rIns="96661" bIns="48331" rtlCol="0"/>
          <a:lstStyle>
            <a:lvl1pPr algn="l">
              <a:defRPr sz="1300"/>
            </a:lvl1pPr>
          </a:lstStyle>
          <a:p>
            <a:endParaRPr lang="en-CA"/>
          </a:p>
        </p:txBody>
      </p:sp>
      <p:sp>
        <p:nvSpPr>
          <p:cNvPr id="3" name="Date Placeholder 2"/>
          <p:cNvSpPr>
            <a:spLocks noGrp="1"/>
          </p:cNvSpPr>
          <p:nvPr>
            <p:ph type="dt" idx="1"/>
          </p:nvPr>
        </p:nvSpPr>
        <p:spPr>
          <a:xfrm>
            <a:off x="5439014" y="0"/>
            <a:ext cx="4160520" cy="365760"/>
          </a:xfrm>
          <a:prstGeom prst="rect">
            <a:avLst/>
          </a:prstGeom>
        </p:spPr>
        <p:txBody>
          <a:bodyPr vert="horz" lIns="96661" tIns="48331" rIns="96661" bIns="48331" rtlCol="0"/>
          <a:lstStyle>
            <a:lvl1pPr algn="r">
              <a:defRPr sz="1300"/>
            </a:lvl1pPr>
          </a:lstStyle>
          <a:p>
            <a:fld id="{257F6795-0429-425F-84E7-B92A8A1E1A9D}" type="datetimeFigureOut">
              <a:rPr lang="en-CA" smtClean="0"/>
              <a:pPr/>
              <a:t>2023-04-03</a:t>
            </a:fld>
            <a:endParaRPr lang="en-CA"/>
          </a:p>
        </p:txBody>
      </p:sp>
      <p:sp>
        <p:nvSpPr>
          <p:cNvPr id="4" name="Slide Image Placeholder 3"/>
          <p:cNvSpPr>
            <a:spLocks noGrp="1" noRot="1" noChangeAspect="1"/>
          </p:cNvSpPr>
          <p:nvPr>
            <p:ph type="sldImg" idx="2"/>
          </p:nvPr>
        </p:nvSpPr>
        <p:spPr>
          <a:xfrm>
            <a:off x="3429000" y="549275"/>
            <a:ext cx="2743200" cy="2743200"/>
          </a:xfrm>
          <a:prstGeom prst="rect">
            <a:avLst/>
          </a:prstGeom>
          <a:noFill/>
          <a:ln w="12700">
            <a:solidFill>
              <a:prstClr val="black"/>
            </a:solidFill>
          </a:ln>
        </p:spPr>
        <p:txBody>
          <a:bodyPr vert="horz" lIns="96661" tIns="48331" rIns="96661" bIns="48331" rtlCol="0" anchor="ctr"/>
          <a:lstStyle/>
          <a:p>
            <a:endParaRPr lang="en-CA"/>
          </a:p>
        </p:txBody>
      </p:sp>
      <p:sp>
        <p:nvSpPr>
          <p:cNvPr id="5" name="Notes Placeholder 4"/>
          <p:cNvSpPr>
            <a:spLocks noGrp="1"/>
          </p:cNvSpPr>
          <p:nvPr>
            <p:ph type="body" sz="quarter" idx="3"/>
          </p:nvPr>
        </p:nvSpPr>
        <p:spPr>
          <a:xfrm>
            <a:off x="960120" y="3474720"/>
            <a:ext cx="7680960" cy="32918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6947747"/>
            <a:ext cx="4160520" cy="365760"/>
          </a:xfrm>
          <a:prstGeom prst="rect">
            <a:avLst/>
          </a:prstGeom>
        </p:spPr>
        <p:txBody>
          <a:bodyPr vert="horz" lIns="96661" tIns="48331" rIns="96661" bIns="48331" rtlCol="0" anchor="b"/>
          <a:lstStyle>
            <a:lvl1pPr algn="l">
              <a:defRPr sz="1300"/>
            </a:lvl1pPr>
          </a:lstStyle>
          <a:p>
            <a:endParaRPr lang="en-CA"/>
          </a:p>
        </p:txBody>
      </p:sp>
      <p:sp>
        <p:nvSpPr>
          <p:cNvPr id="7" name="Slide Number Placeholder 6"/>
          <p:cNvSpPr>
            <a:spLocks noGrp="1"/>
          </p:cNvSpPr>
          <p:nvPr>
            <p:ph type="sldNum" sz="quarter" idx="5"/>
          </p:nvPr>
        </p:nvSpPr>
        <p:spPr>
          <a:xfrm>
            <a:off x="5439014" y="6947747"/>
            <a:ext cx="4160520" cy="365760"/>
          </a:xfrm>
          <a:prstGeom prst="rect">
            <a:avLst/>
          </a:prstGeom>
        </p:spPr>
        <p:txBody>
          <a:bodyPr vert="horz" lIns="96661" tIns="48331" rIns="96661" bIns="48331" rtlCol="0" anchor="b"/>
          <a:lstStyle>
            <a:lvl1pPr algn="r">
              <a:defRPr sz="1300"/>
            </a:lvl1pPr>
          </a:lstStyle>
          <a:p>
            <a:fld id="{96FAE19A-9C13-4374-885A-ABFD88A6C21A}" type="slidenum">
              <a:rPr lang="en-CA" smtClean="0"/>
              <a:pPr/>
              <a:t>‹#›</a:t>
            </a:fld>
            <a:endParaRPr lang="en-CA"/>
          </a:p>
        </p:txBody>
      </p:sp>
    </p:spTree>
    <p:extLst>
      <p:ext uri="{BB962C8B-B14F-4D97-AF65-F5344CB8AC3E}">
        <p14:creationId xmlns:p14="http://schemas.microsoft.com/office/powerpoint/2010/main" val="1435269175"/>
      </p:ext>
    </p:extLst>
  </p:cSld>
  <p:clrMap bg1="lt1" tx1="dk1" bg2="lt2" tx2="dk2" accent1="accent1" accent2="accent2" accent3="accent3" accent4="accent4" accent5="accent5" accent6="accent6" hlink="hlink" folHlink="folHlink"/>
  <p:notesStyle>
    <a:lvl1pPr marL="0" algn="l" defTabSz="3657913" rtl="0" eaLnBrk="1" latinLnBrk="0" hangingPunct="1">
      <a:defRPr sz="4800" kern="1200">
        <a:solidFill>
          <a:schemeClr val="tx1"/>
        </a:solidFill>
        <a:latin typeface="+mn-lt"/>
        <a:ea typeface="+mn-ea"/>
        <a:cs typeface="+mn-cs"/>
      </a:defRPr>
    </a:lvl1pPr>
    <a:lvl2pPr marL="1828957" algn="l" defTabSz="3657913" rtl="0" eaLnBrk="1" latinLnBrk="0" hangingPunct="1">
      <a:defRPr sz="4800" kern="1200">
        <a:solidFill>
          <a:schemeClr val="tx1"/>
        </a:solidFill>
        <a:latin typeface="+mn-lt"/>
        <a:ea typeface="+mn-ea"/>
        <a:cs typeface="+mn-cs"/>
      </a:defRPr>
    </a:lvl2pPr>
    <a:lvl3pPr marL="3657913" algn="l" defTabSz="3657913" rtl="0" eaLnBrk="1" latinLnBrk="0" hangingPunct="1">
      <a:defRPr sz="4800" kern="1200">
        <a:solidFill>
          <a:schemeClr val="tx1"/>
        </a:solidFill>
        <a:latin typeface="+mn-lt"/>
        <a:ea typeface="+mn-ea"/>
        <a:cs typeface="+mn-cs"/>
      </a:defRPr>
    </a:lvl3pPr>
    <a:lvl4pPr marL="5486870" algn="l" defTabSz="3657913" rtl="0" eaLnBrk="1" latinLnBrk="0" hangingPunct="1">
      <a:defRPr sz="4800" kern="1200">
        <a:solidFill>
          <a:schemeClr val="tx1"/>
        </a:solidFill>
        <a:latin typeface="+mn-lt"/>
        <a:ea typeface="+mn-ea"/>
        <a:cs typeface="+mn-cs"/>
      </a:defRPr>
    </a:lvl4pPr>
    <a:lvl5pPr marL="7315826" algn="l" defTabSz="3657913" rtl="0" eaLnBrk="1" latinLnBrk="0" hangingPunct="1">
      <a:defRPr sz="4800" kern="1200">
        <a:solidFill>
          <a:schemeClr val="tx1"/>
        </a:solidFill>
        <a:latin typeface="+mn-lt"/>
        <a:ea typeface="+mn-ea"/>
        <a:cs typeface="+mn-cs"/>
      </a:defRPr>
    </a:lvl5pPr>
    <a:lvl6pPr marL="9144783" algn="l" defTabSz="3657913" rtl="0" eaLnBrk="1" latinLnBrk="0" hangingPunct="1">
      <a:defRPr sz="4800" kern="1200">
        <a:solidFill>
          <a:schemeClr val="tx1"/>
        </a:solidFill>
        <a:latin typeface="+mn-lt"/>
        <a:ea typeface="+mn-ea"/>
        <a:cs typeface="+mn-cs"/>
      </a:defRPr>
    </a:lvl6pPr>
    <a:lvl7pPr marL="10973740" algn="l" defTabSz="3657913" rtl="0" eaLnBrk="1" latinLnBrk="0" hangingPunct="1">
      <a:defRPr sz="4800" kern="1200">
        <a:solidFill>
          <a:schemeClr val="tx1"/>
        </a:solidFill>
        <a:latin typeface="+mn-lt"/>
        <a:ea typeface="+mn-ea"/>
        <a:cs typeface="+mn-cs"/>
      </a:defRPr>
    </a:lvl7pPr>
    <a:lvl8pPr marL="12802696" algn="l" defTabSz="3657913" rtl="0" eaLnBrk="1" latinLnBrk="0" hangingPunct="1">
      <a:defRPr sz="4800" kern="1200">
        <a:solidFill>
          <a:schemeClr val="tx1"/>
        </a:solidFill>
        <a:latin typeface="+mn-lt"/>
        <a:ea typeface="+mn-ea"/>
        <a:cs typeface="+mn-cs"/>
      </a:defRPr>
    </a:lvl8pPr>
    <a:lvl9pPr marL="14631653" algn="l" defTabSz="3657913" rtl="0" eaLnBrk="1" latinLnBrk="0" hangingPunct="1">
      <a:defRPr sz="4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96FAE19A-9C13-4374-885A-ABFD88A6C21A}" type="slidenum">
              <a:rPr lang="en-CA" smtClean="0"/>
              <a:pPr/>
              <a:t>1</a:t>
            </a:fld>
            <a:endParaRPr lang="en-CA"/>
          </a:p>
        </p:txBody>
      </p:sp>
    </p:spTree>
    <p:extLst>
      <p:ext uri="{BB962C8B-B14F-4D97-AF65-F5344CB8AC3E}">
        <p14:creationId xmlns:p14="http://schemas.microsoft.com/office/powerpoint/2010/main" val="3872512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00539" y="9942974"/>
            <a:ext cx="27206099" cy="6860797"/>
          </a:xfrm>
        </p:spPr>
        <p:txBody>
          <a:bodyPr/>
          <a:lstStyle/>
          <a:p>
            <a:r>
              <a:rPr lang="en-US"/>
              <a:t>Click to edit Master title style</a:t>
            </a:r>
            <a:endParaRPr lang="en-CA"/>
          </a:p>
        </p:txBody>
      </p:sp>
      <p:sp>
        <p:nvSpPr>
          <p:cNvPr id="3" name="Subtitle 2"/>
          <p:cNvSpPr>
            <a:spLocks noGrp="1"/>
          </p:cNvSpPr>
          <p:nvPr>
            <p:ph type="subTitle" idx="1"/>
          </p:nvPr>
        </p:nvSpPr>
        <p:spPr>
          <a:xfrm>
            <a:off x="4801077" y="18137399"/>
            <a:ext cx="22405024" cy="8179613"/>
          </a:xfrm>
        </p:spPr>
        <p:txBody>
          <a:bodyPr/>
          <a:lstStyle>
            <a:lvl1pPr marL="0" indent="0" algn="ctr">
              <a:buNone/>
              <a:defRPr>
                <a:solidFill>
                  <a:schemeClr val="tx1">
                    <a:tint val="75000"/>
                  </a:schemeClr>
                </a:solidFill>
              </a:defRPr>
            </a:lvl1pPr>
            <a:lvl2pPr marL="1828957" indent="0" algn="ctr">
              <a:buNone/>
              <a:defRPr>
                <a:solidFill>
                  <a:schemeClr val="tx1">
                    <a:tint val="75000"/>
                  </a:schemeClr>
                </a:solidFill>
              </a:defRPr>
            </a:lvl2pPr>
            <a:lvl3pPr marL="3657913" indent="0" algn="ctr">
              <a:buNone/>
              <a:defRPr>
                <a:solidFill>
                  <a:schemeClr val="tx1">
                    <a:tint val="75000"/>
                  </a:schemeClr>
                </a:solidFill>
              </a:defRPr>
            </a:lvl3pPr>
            <a:lvl4pPr marL="5486870" indent="0" algn="ctr">
              <a:buNone/>
              <a:defRPr>
                <a:solidFill>
                  <a:schemeClr val="tx1">
                    <a:tint val="75000"/>
                  </a:schemeClr>
                </a:solidFill>
              </a:defRPr>
            </a:lvl4pPr>
            <a:lvl5pPr marL="7315826" indent="0" algn="ctr">
              <a:buNone/>
              <a:defRPr>
                <a:solidFill>
                  <a:schemeClr val="tx1">
                    <a:tint val="75000"/>
                  </a:schemeClr>
                </a:solidFill>
              </a:defRPr>
            </a:lvl5pPr>
            <a:lvl6pPr marL="9144783" indent="0" algn="ctr">
              <a:buNone/>
              <a:defRPr>
                <a:solidFill>
                  <a:schemeClr val="tx1">
                    <a:tint val="75000"/>
                  </a:schemeClr>
                </a:solidFill>
              </a:defRPr>
            </a:lvl6pPr>
            <a:lvl7pPr marL="10973740" indent="0" algn="ctr">
              <a:buNone/>
              <a:defRPr>
                <a:solidFill>
                  <a:schemeClr val="tx1">
                    <a:tint val="75000"/>
                  </a:schemeClr>
                </a:solidFill>
              </a:defRPr>
            </a:lvl7pPr>
            <a:lvl8pPr marL="12802696" indent="0" algn="ctr">
              <a:buNone/>
              <a:defRPr>
                <a:solidFill>
                  <a:schemeClr val="tx1">
                    <a:tint val="75000"/>
                  </a:schemeClr>
                </a:solidFill>
              </a:defRPr>
            </a:lvl8pPr>
            <a:lvl9pPr marL="14631653" indent="0" algn="ctr">
              <a:buNone/>
              <a:defRPr>
                <a:solidFill>
                  <a:schemeClr val="tx1">
                    <a:tint val="75000"/>
                  </a:schemeClr>
                </a:solidFill>
              </a:defRPr>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14FAAC0D-4C8E-451B-859B-72BE86DA9EB6}" type="datetimeFigureOut">
              <a:rPr lang="en-CA" smtClean="0"/>
              <a:pPr/>
              <a:t>2023-04-03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BA3E8E6-C450-4061-B7AD-336845E08CB7}" type="slidenum">
              <a:rPr lang="en-CA" smtClean="0"/>
              <a:pPr/>
              <a:t>‹#›</a:t>
            </a:fld>
            <a:endParaRPr lang="en-CA"/>
          </a:p>
        </p:txBody>
      </p:sp>
    </p:spTree>
    <p:extLst>
      <p:ext uri="{BB962C8B-B14F-4D97-AF65-F5344CB8AC3E}">
        <p14:creationId xmlns:p14="http://schemas.microsoft.com/office/powerpoint/2010/main" val="4029771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14FAAC0D-4C8E-451B-859B-72BE86DA9EB6}" type="datetimeFigureOut">
              <a:rPr lang="en-CA" smtClean="0"/>
              <a:pPr/>
              <a:t>2023-04-03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BA3E8E6-C450-4061-B7AD-336845E08CB7}" type="slidenum">
              <a:rPr lang="en-CA" smtClean="0"/>
              <a:pPr/>
              <a:t>‹#›</a:t>
            </a:fld>
            <a:endParaRPr lang="en-CA"/>
          </a:p>
        </p:txBody>
      </p:sp>
    </p:spTree>
    <p:extLst>
      <p:ext uri="{BB962C8B-B14F-4D97-AF65-F5344CB8AC3E}">
        <p14:creationId xmlns:p14="http://schemas.microsoft.com/office/powerpoint/2010/main" val="2029328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205202" y="1281774"/>
            <a:ext cx="7201613" cy="2730982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1600360" y="1281774"/>
            <a:ext cx="21071391" cy="273098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14FAAC0D-4C8E-451B-859B-72BE86DA9EB6}" type="datetimeFigureOut">
              <a:rPr lang="en-CA" smtClean="0"/>
              <a:pPr/>
              <a:t>2023-04-03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BA3E8E6-C450-4061-B7AD-336845E08CB7}" type="slidenum">
              <a:rPr lang="en-CA" smtClean="0"/>
              <a:pPr/>
              <a:t>‹#›</a:t>
            </a:fld>
            <a:endParaRPr lang="en-CA"/>
          </a:p>
        </p:txBody>
      </p:sp>
    </p:spTree>
    <p:extLst>
      <p:ext uri="{BB962C8B-B14F-4D97-AF65-F5344CB8AC3E}">
        <p14:creationId xmlns:p14="http://schemas.microsoft.com/office/powerpoint/2010/main" val="1891830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14FAAC0D-4C8E-451B-859B-72BE86DA9EB6}" type="datetimeFigureOut">
              <a:rPr lang="en-CA" smtClean="0"/>
              <a:pPr/>
              <a:t>2023-04-03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BA3E8E6-C450-4061-B7AD-336845E08CB7}" type="slidenum">
              <a:rPr lang="en-CA" smtClean="0"/>
              <a:pPr/>
              <a:t>‹#›</a:t>
            </a:fld>
            <a:endParaRPr lang="en-CA"/>
          </a:p>
        </p:txBody>
      </p:sp>
    </p:spTree>
    <p:extLst>
      <p:ext uri="{BB962C8B-B14F-4D97-AF65-F5344CB8AC3E}">
        <p14:creationId xmlns:p14="http://schemas.microsoft.com/office/powerpoint/2010/main" val="470632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28346" y="20567578"/>
            <a:ext cx="27206099" cy="6356981"/>
          </a:xfrm>
        </p:spPr>
        <p:txBody>
          <a:bodyPr anchor="t"/>
          <a:lstStyle>
            <a:lvl1pPr algn="l">
              <a:defRPr sz="16000" b="1" cap="all"/>
            </a:lvl1pPr>
          </a:lstStyle>
          <a:p>
            <a:r>
              <a:rPr lang="en-US"/>
              <a:t>Click to edit Master title style</a:t>
            </a:r>
            <a:endParaRPr lang="en-CA"/>
          </a:p>
        </p:txBody>
      </p:sp>
      <p:sp>
        <p:nvSpPr>
          <p:cNvPr id="3" name="Text Placeholder 2"/>
          <p:cNvSpPr>
            <a:spLocks noGrp="1"/>
          </p:cNvSpPr>
          <p:nvPr>
            <p:ph type="body" idx="1"/>
          </p:nvPr>
        </p:nvSpPr>
        <p:spPr>
          <a:xfrm>
            <a:off x="2528346" y="13566009"/>
            <a:ext cx="27206099" cy="7001568"/>
          </a:xfrm>
        </p:spPr>
        <p:txBody>
          <a:bodyPr anchor="b"/>
          <a:lstStyle>
            <a:lvl1pPr marL="0" indent="0">
              <a:buNone/>
              <a:defRPr sz="8100">
                <a:solidFill>
                  <a:schemeClr val="tx1">
                    <a:tint val="75000"/>
                  </a:schemeClr>
                </a:solidFill>
              </a:defRPr>
            </a:lvl1pPr>
            <a:lvl2pPr marL="1828957" indent="0">
              <a:buNone/>
              <a:defRPr sz="7100">
                <a:solidFill>
                  <a:schemeClr val="tx1">
                    <a:tint val="75000"/>
                  </a:schemeClr>
                </a:solidFill>
              </a:defRPr>
            </a:lvl2pPr>
            <a:lvl3pPr marL="3657913" indent="0">
              <a:buNone/>
              <a:defRPr sz="6300">
                <a:solidFill>
                  <a:schemeClr val="tx1">
                    <a:tint val="75000"/>
                  </a:schemeClr>
                </a:solidFill>
              </a:defRPr>
            </a:lvl3pPr>
            <a:lvl4pPr marL="5486870" indent="0">
              <a:buNone/>
              <a:defRPr sz="5600">
                <a:solidFill>
                  <a:schemeClr val="tx1">
                    <a:tint val="75000"/>
                  </a:schemeClr>
                </a:solidFill>
              </a:defRPr>
            </a:lvl4pPr>
            <a:lvl5pPr marL="7315826" indent="0">
              <a:buNone/>
              <a:defRPr sz="5600">
                <a:solidFill>
                  <a:schemeClr val="tx1">
                    <a:tint val="75000"/>
                  </a:schemeClr>
                </a:solidFill>
              </a:defRPr>
            </a:lvl5pPr>
            <a:lvl6pPr marL="9144783" indent="0">
              <a:buNone/>
              <a:defRPr sz="5600">
                <a:solidFill>
                  <a:schemeClr val="tx1">
                    <a:tint val="75000"/>
                  </a:schemeClr>
                </a:solidFill>
              </a:defRPr>
            </a:lvl6pPr>
            <a:lvl7pPr marL="10973740" indent="0">
              <a:buNone/>
              <a:defRPr sz="5600">
                <a:solidFill>
                  <a:schemeClr val="tx1">
                    <a:tint val="75000"/>
                  </a:schemeClr>
                </a:solidFill>
              </a:defRPr>
            </a:lvl7pPr>
            <a:lvl8pPr marL="12802696" indent="0">
              <a:buNone/>
              <a:defRPr sz="5600">
                <a:solidFill>
                  <a:schemeClr val="tx1">
                    <a:tint val="75000"/>
                  </a:schemeClr>
                </a:solidFill>
              </a:defRPr>
            </a:lvl8pPr>
            <a:lvl9pPr marL="14631653" indent="0">
              <a:buNone/>
              <a:defRPr sz="5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FAAC0D-4C8E-451B-859B-72BE86DA9EB6}" type="datetimeFigureOut">
              <a:rPr lang="en-CA" smtClean="0"/>
              <a:pPr/>
              <a:t>2023-04-03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BA3E8E6-C450-4061-B7AD-336845E08CB7}" type="slidenum">
              <a:rPr lang="en-CA" smtClean="0"/>
              <a:pPr/>
              <a:t>‹#›</a:t>
            </a:fld>
            <a:endParaRPr lang="en-CA"/>
          </a:p>
        </p:txBody>
      </p:sp>
    </p:spTree>
    <p:extLst>
      <p:ext uri="{BB962C8B-B14F-4D97-AF65-F5344CB8AC3E}">
        <p14:creationId xmlns:p14="http://schemas.microsoft.com/office/powerpoint/2010/main" val="2807531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1600360" y="7468343"/>
            <a:ext cx="14136503" cy="21123256"/>
          </a:xfrm>
        </p:spPr>
        <p:txBody>
          <a:bodyPr/>
          <a:lstStyle>
            <a:lvl1pPr>
              <a:defRPr sz="11200"/>
            </a:lvl1pPr>
            <a:lvl2pPr>
              <a:defRPr sz="9700"/>
            </a:lvl2pPr>
            <a:lvl3pPr>
              <a:defRPr sz="8100"/>
            </a:lvl3pPr>
            <a:lvl4pPr>
              <a:defRPr sz="7100"/>
            </a:lvl4pPr>
            <a:lvl5pPr>
              <a:defRPr sz="7100"/>
            </a:lvl5pPr>
            <a:lvl6pPr>
              <a:defRPr sz="7100"/>
            </a:lvl6pPr>
            <a:lvl7pPr>
              <a:defRPr sz="7100"/>
            </a:lvl7pPr>
            <a:lvl8pPr>
              <a:defRPr sz="7100"/>
            </a:lvl8pPr>
            <a:lvl9pPr>
              <a:defRPr sz="7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16270312" y="7468343"/>
            <a:ext cx="14136503" cy="21123256"/>
          </a:xfrm>
        </p:spPr>
        <p:txBody>
          <a:bodyPr/>
          <a:lstStyle>
            <a:lvl1pPr>
              <a:defRPr sz="11200"/>
            </a:lvl1pPr>
            <a:lvl2pPr>
              <a:defRPr sz="9700"/>
            </a:lvl2pPr>
            <a:lvl3pPr>
              <a:defRPr sz="8100"/>
            </a:lvl3pPr>
            <a:lvl4pPr>
              <a:defRPr sz="7100"/>
            </a:lvl4pPr>
            <a:lvl5pPr>
              <a:defRPr sz="7100"/>
            </a:lvl5pPr>
            <a:lvl6pPr>
              <a:defRPr sz="7100"/>
            </a:lvl6pPr>
            <a:lvl7pPr>
              <a:defRPr sz="7100"/>
            </a:lvl7pPr>
            <a:lvl8pPr>
              <a:defRPr sz="7100"/>
            </a:lvl8pPr>
            <a:lvl9pPr>
              <a:defRPr sz="7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14FAAC0D-4C8E-451B-859B-72BE86DA9EB6}" type="datetimeFigureOut">
              <a:rPr lang="en-CA" smtClean="0"/>
              <a:pPr/>
              <a:t>2023-04-03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EBA3E8E6-C450-4061-B7AD-336845E08CB7}" type="slidenum">
              <a:rPr lang="en-CA" smtClean="0"/>
              <a:pPr/>
              <a:t>‹#›</a:t>
            </a:fld>
            <a:endParaRPr lang="en-CA"/>
          </a:p>
        </p:txBody>
      </p:sp>
    </p:spTree>
    <p:extLst>
      <p:ext uri="{BB962C8B-B14F-4D97-AF65-F5344CB8AC3E}">
        <p14:creationId xmlns:p14="http://schemas.microsoft.com/office/powerpoint/2010/main" val="1128637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1600359" y="7164572"/>
            <a:ext cx="14142061" cy="2985853"/>
          </a:xfrm>
        </p:spPr>
        <p:txBody>
          <a:bodyPr anchor="b"/>
          <a:lstStyle>
            <a:lvl1pPr marL="0" indent="0">
              <a:buNone/>
              <a:defRPr sz="9700" b="1"/>
            </a:lvl1pPr>
            <a:lvl2pPr marL="1828957" indent="0">
              <a:buNone/>
              <a:defRPr sz="8100" b="1"/>
            </a:lvl2pPr>
            <a:lvl3pPr marL="3657913" indent="0">
              <a:buNone/>
              <a:defRPr sz="7100" b="1"/>
            </a:lvl3pPr>
            <a:lvl4pPr marL="5486870" indent="0">
              <a:buNone/>
              <a:defRPr sz="6300" b="1"/>
            </a:lvl4pPr>
            <a:lvl5pPr marL="7315826" indent="0">
              <a:buNone/>
              <a:defRPr sz="6300" b="1"/>
            </a:lvl5pPr>
            <a:lvl6pPr marL="9144783" indent="0">
              <a:buNone/>
              <a:defRPr sz="6300" b="1"/>
            </a:lvl6pPr>
            <a:lvl7pPr marL="10973740" indent="0">
              <a:buNone/>
              <a:defRPr sz="6300" b="1"/>
            </a:lvl7pPr>
            <a:lvl8pPr marL="12802696" indent="0">
              <a:buNone/>
              <a:defRPr sz="6300" b="1"/>
            </a:lvl8pPr>
            <a:lvl9pPr marL="14631653" indent="0">
              <a:buNone/>
              <a:defRPr sz="6300" b="1"/>
            </a:lvl9pPr>
          </a:lstStyle>
          <a:p>
            <a:pPr lvl="0"/>
            <a:r>
              <a:rPr lang="en-US"/>
              <a:t>Click to edit Master text styles</a:t>
            </a:r>
          </a:p>
        </p:txBody>
      </p:sp>
      <p:sp>
        <p:nvSpPr>
          <p:cNvPr id="4" name="Content Placeholder 3"/>
          <p:cNvSpPr>
            <a:spLocks noGrp="1"/>
          </p:cNvSpPr>
          <p:nvPr>
            <p:ph sz="half" idx="2"/>
          </p:nvPr>
        </p:nvSpPr>
        <p:spPr>
          <a:xfrm>
            <a:off x="1600359" y="10150424"/>
            <a:ext cx="14142061" cy="18441174"/>
          </a:xfrm>
        </p:spPr>
        <p:txBody>
          <a:bodyPr/>
          <a:lstStyle>
            <a:lvl1pPr>
              <a:defRPr sz="9700"/>
            </a:lvl1pPr>
            <a:lvl2pPr>
              <a:defRPr sz="8100"/>
            </a:lvl2pPr>
            <a:lvl3pPr>
              <a:defRPr sz="7100"/>
            </a:lvl3pPr>
            <a:lvl4pPr>
              <a:defRPr sz="6300"/>
            </a:lvl4pPr>
            <a:lvl5pPr>
              <a:defRPr sz="6300"/>
            </a:lvl5pPr>
            <a:lvl6pPr>
              <a:defRPr sz="6300"/>
            </a:lvl6pPr>
            <a:lvl7pPr>
              <a:defRPr sz="6300"/>
            </a:lvl7pPr>
            <a:lvl8pPr>
              <a:defRPr sz="6300"/>
            </a:lvl8pPr>
            <a:lvl9pPr>
              <a:defRPr sz="6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16259204" y="7164572"/>
            <a:ext cx="14147615" cy="2985853"/>
          </a:xfrm>
        </p:spPr>
        <p:txBody>
          <a:bodyPr anchor="b"/>
          <a:lstStyle>
            <a:lvl1pPr marL="0" indent="0">
              <a:buNone/>
              <a:defRPr sz="9700" b="1"/>
            </a:lvl1pPr>
            <a:lvl2pPr marL="1828957" indent="0">
              <a:buNone/>
              <a:defRPr sz="8100" b="1"/>
            </a:lvl2pPr>
            <a:lvl3pPr marL="3657913" indent="0">
              <a:buNone/>
              <a:defRPr sz="7100" b="1"/>
            </a:lvl3pPr>
            <a:lvl4pPr marL="5486870" indent="0">
              <a:buNone/>
              <a:defRPr sz="6300" b="1"/>
            </a:lvl4pPr>
            <a:lvl5pPr marL="7315826" indent="0">
              <a:buNone/>
              <a:defRPr sz="6300" b="1"/>
            </a:lvl5pPr>
            <a:lvl6pPr marL="9144783" indent="0">
              <a:buNone/>
              <a:defRPr sz="6300" b="1"/>
            </a:lvl6pPr>
            <a:lvl7pPr marL="10973740" indent="0">
              <a:buNone/>
              <a:defRPr sz="6300" b="1"/>
            </a:lvl7pPr>
            <a:lvl8pPr marL="12802696" indent="0">
              <a:buNone/>
              <a:defRPr sz="6300" b="1"/>
            </a:lvl8pPr>
            <a:lvl9pPr marL="14631653" indent="0">
              <a:buNone/>
              <a:defRPr sz="6300" b="1"/>
            </a:lvl9pPr>
          </a:lstStyle>
          <a:p>
            <a:pPr lvl="0"/>
            <a:r>
              <a:rPr lang="en-US"/>
              <a:t>Click to edit Master text styles</a:t>
            </a:r>
          </a:p>
        </p:txBody>
      </p:sp>
      <p:sp>
        <p:nvSpPr>
          <p:cNvPr id="6" name="Content Placeholder 5"/>
          <p:cNvSpPr>
            <a:spLocks noGrp="1"/>
          </p:cNvSpPr>
          <p:nvPr>
            <p:ph sz="quarter" idx="4"/>
          </p:nvPr>
        </p:nvSpPr>
        <p:spPr>
          <a:xfrm>
            <a:off x="16259204" y="10150424"/>
            <a:ext cx="14147615" cy="18441174"/>
          </a:xfrm>
        </p:spPr>
        <p:txBody>
          <a:bodyPr/>
          <a:lstStyle>
            <a:lvl1pPr>
              <a:defRPr sz="9700"/>
            </a:lvl1pPr>
            <a:lvl2pPr>
              <a:defRPr sz="8100"/>
            </a:lvl2pPr>
            <a:lvl3pPr>
              <a:defRPr sz="7100"/>
            </a:lvl3pPr>
            <a:lvl4pPr>
              <a:defRPr sz="6300"/>
            </a:lvl4pPr>
            <a:lvl5pPr>
              <a:defRPr sz="6300"/>
            </a:lvl5pPr>
            <a:lvl6pPr>
              <a:defRPr sz="6300"/>
            </a:lvl6pPr>
            <a:lvl7pPr>
              <a:defRPr sz="6300"/>
            </a:lvl7pPr>
            <a:lvl8pPr>
              <a:defRPr sz="6300"/>
            </a:lvl8pPr>
            <a:lvl9pPr>
              <a:defRPr sz="6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14FAAC0D-4C8E-451B-859B-72BE86DA9EB6}" type="datetimeFigureOut">
              <a:rPr lang="en-CA" smtClean="0"/>
              <a:pPr/>
              <a:t>2023-04-03</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EBA3E8E6-C450-4061-B7AD-336845E08CB7}" type="slidenum">
              <a:rPr lang="en-CA" smtClean="0"/>
              <a:pPr/>
              <a:t>‹#›</a:t>
            </a:fld>
            <a:endParaRPr lang="en-CA"/>
          </a:p>
        </p:txBody>
      </p:sp>
    </p:spTree>
    <p:extLst>
      <p:ext uri="{BB962C8B-B14F-4D97-AF65-F5344CB8AC3E}">
        <p14:creationId xmlns:p14="http://schemas.microsoft.com/office/powerpoint/2010/main" val="2607664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14FAAC0D-4C8E-451B-859B-72BE86DA9EB6}" type="datetimeFigureOut">
              <a:rPr lang="en-CA" smtClean="0"/>
              <a:pPr/>
              <a:t>2023-04-03</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EBA3E8E6-C450-4061-B7AD-336845E08CB7}" type="slidenum">
              <a:rPr lang="en-CA" smtClean="0"/>
              <a:pPr/>
              <a:t>‹#›</a:t>
            </a:fld>
            <a:endParaRPr lang="en-CA"/>
          </a:p>
        </p:txBody>
      </p:sp>
    </p:spTree>
    <p:extLst>
      <p:ext uri="{BB962C8B-B14F-4D97-AF65-F5344CB8AC3E}">
        <p14:creationId xmlns:p14="http://schemas.microsoft.com/office/powerpoint/2010/main" val="1145520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FAAC0D-4C8E-451B-859B-72BE86DA9EB6}" type="datetimeFigureOut">
              <a:rPr lang="en-CA" smtClean="0"/>
              <a:pPr/>
              <a:t>2023-04-03</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EBA3E8E6-C450-4061-B7AD-336845E08CB7}" type="slidenum">
              <a:rPr lang="en-CA" smtClean="0"/>
              <a:pPr/>
              <a:t>‹#›</a:t>
            </a:fld>
            <a:endParaRPr lang="en-CA"/>
          </a:p>
        </p:txBody>
      </p:sp>
    </p:spTree>
    <p:extLst>
      <p:ext uri="{BB962C8B-B14F-4D97-AF65-F5344CB8AC3E}">
        <p14:creationId xmlns:p14="http://schemas.microsoft.com/office/powerpoint/2010/main" val="3850642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00363" y="1274360"/>
            <a:ext cx="10530139" cy="5423438"/>
          </a:xfrm>
        </p:spPr>
        <p:txBody>
          <a:bodyPr anchor="b"/>
          <a:lstStyle>
            <a:lvl1pPr algn="l">
              <a:defRPr sz="8100" b="1"/>
            </a:lvl1pPr>
          </a:lstStyle>
          <a:p>
            <a:r>
              <a:rPr lang="en-US"/>
              <a:t>Click to edit Master title style</a:t>
            </a:r>
            <a:endParaRPr lang="en-CA"/>
          </a:p>
        </p:txBody>
      </p:sp>
      <p:sp>
        <p:nvSpPr>
          <p:cNvPr id="3" name="Content Placeholder 2"/>
          <p:cNvSpPr>
            <a:spLocks noGrp="1"/>
          </p:cNvSpPr>
          <p:nvPr>
            <p:ph idx="1"/>
          </p:nvPr>
        </p:nvSpPr>
        <p:spPr>
          <a:xfrm>
            <a:off x="12513917" y="1274362"/>
            <a:ext cx="17892899" cy="27317237"/>
          </a:xfrm>
        </p:spPr>
        <p:txBody>
          <a:bodyPr/>
          <a:lstStyle>
            <a:lvl1pPr>
              <a:defRPr sz="12700"/>
            </a:lvl1pPr>
            <a:lvl2pPr>
              <a:defRPr sz="11200"/>
            </a:lvl2pPr>
            <a:lvl3pPr>
              <a:defRPr sz="9700"/>
            </a:lvl3pPr>
            <a:lvl4pPr>
              <a:defRPr sz="8100"/>
            </a:lvl4pPr>
            <a:lvl5pPr>
              <a:defRPr sz="8100"/>
            </a:lvl5pPr>
            <a:lvl6pPr>
              <a:defRPr sz="8100"/>
            </a:lvl6pPr>
            <a:lvl7pPr>
              <a:defRPr sz="8100"/>
            </a:lvl7pPr>
            <a:lvl8pPr>
              <a:defRPr sz="8100"/>
            </a:lvl8pPr>
            <a:lvl9pPr>
              <a:defRPr sz="8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1600363" y="6697800"/>
            <a:ext cx="10530139" cy="21893798"/>
          </a:xfrm>
        </p:spPr>
        <p:txBody>
          <a:bodyPr/>
          <a:lstStyle>
            <a:lvl1pPr marL="0" indent="0">
              <a:buNone/>
              <a:defRPr sz="5600"/>
            </a:lvl1pPr>
            <a:lvl2pPr marL="1828957" indent="0">
              <a:buNone/>
              <a:defRPr sz="4800"/>
            </a:lvl2pPr>
            <a:lvl3pPr marL="3657913" indent="0">
              <a:buNone/>
              <a:defRPr sz="4100"/>
            </a:lvl3pPr>
            <a:lvl4pPr marL="5486870" indent="0">
              <a:buNone/>
              <a:defRPr sz="3600"/>
            </a:lvl4pPr>
            <a:lvl5pPr marL="7315826" indent="0">
              <a:buNone/>
              <a:defRPr sz="3600"/>
            </a:lvl5pPr>
            <a:lvl6pPr marL="9144783" indent="0">
              <a:buNone/>
              <a:defRPr sz="3600"/>
            </a:lvl6pPr>
            <a:lvl7pPr marL="10973740" indent="0">
              <a:buNone/>
              <a:defRPr sz="3600"/>
            </a:lvl7pPr>
            <a:lvl8pPr marL="12802696" indent="0">
              <a:buNone/>
              <a:defRPr sz="3600"/>
            </a:lvl8pPr>
            <a:lvl9pPr marL="14631653" indent="0">
              <a:buNone/>
              <a:defRPr sz="3600"/>
            </a:lvl9pPr>
          </a:lstStyle>
          <a:p>
            <a:pPr lvl="0"/>
            <a:r>
              <a:rPr lang="en-US"/>
              <a:t>Click to edit Master text styles</a:t>
            </a:r>
          </a:p>
        </p:txBody>
      </p:sp>
      <p:sp>
        <p:nvSpPr>
          <p:cNvPr id="5" name="Date Placeholder 4"/>
          <p:cNvSpPr>
            <a:spLocks noGrp="1"/>
          </p:cNvSpPr>
          <p:nvPr>
            <p:ph type="dt" sz="half" idx="10"/>
          </p:nvPr>
        </p:nvSpPr>
        <p:spPr/>
        <p:txBody>
          <a:bodyPr/>
          <a:lstStyle/>
          <a:p>
            <a:fld id="{14FAAC0D-4C8E-451B-859B-72BE86DA9EB6}" type="datetimeFigureOut">
              <a:rPr lang="en-CA" smtClean="0"/>
              <a:pPr/>
              <a:t>2023-04-03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EBA3E8E6-C450-4061-B7AD-336845E08CB7}" type="slidenum">
              <a:rPr lang="en-CA" smtClean="0"/>
              <a:pPr/>
              <a:t>‹#›</a:t>
            </a:fld>
            <a:endParaRPr lang="en-CA"/>
          </a:p>
        </p:txBody>
      </p:sp>
    </p:spTree>
    <p:extLst>
      <p:ext uri="{BB962C8B-B14F-4D97-AF65-F5344CB8AC3E}">
        <p14:creationId xmlns:p14="http://schemas.microsoft.com/office/powerpoint/2010/main" val="243365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73632" y="22405025"/>
            <a:ext cx="19204305" cy="2645040"/>
          </a:xfrm>
        </p:spPr>
        <p:txBody>
          <a:bodyPr anchor="b"/>
          <a:lstStyle>
            <a:lvl1pPr algn="l">
              <a:defRPr sz="8100" b="1"/>
            </a:lvl1pPr>
          </a:lstStyle>
          <a:p>
            <a:r>
              <a:rPr lang="en-US"/>
              <a:t>Click to edit Master title style</a:t>
            </a:r>
            <a:endParaRPr lang="en-CA"/>
          </a:p>
        </p:txBody>
      </p:sp>
      <p:sp>
        <p:nvSpPr>
          <p:cNvPr id="3" name="Picture Placeholder 2"/>
          <p:cNvSpPr>
            <a:spLocks noGrp="1"/>
          </p:cNvSpPr>
          <p:nvPr>
            <p:ph type="pic" idx="1"/>
          </p:nvPr>
        </p:nvSpPr>
        <p:spPr>
          <a:xfrm>
            <a:off x="6273632" y="2859901"/>
            <a:ext cx="19204305" cy="19204305"/>
          </a:xfrm>
        </p:spPr>
        <p:txBody>
          <a:bodyPr/>
          <a:lstStyle>
            <a:lvl1pPr marL="0" indent="0">
              <a:buNone/>
              <a:defRPr sz="12700"/>
            </a:lvl1pPr>
            <a:lvl2pPr marL="1828957" indent="0">
              <a:buNone/>
              <a:defRPr sz="11200"/>
            </a:lvl2pPr>
            <a:lvl3pPr marL="3657913" indent="0">
              <a:buNone/>
              <a:defRPr sz="9700"/>
            </a:lvl3pPr>
            <a:lvl4pPr marL="5486870" indent="0">
              <a:buNone/>
              <a:defRPr sz="8100"/>
            </a:lvl4pPr>
            <a:lvl5pPr marL="7315826" indent="0">
              <a:buNone/>
              <a:defRPr sz="8100"/>
            </a:lvl5pPr>
            <a:lvl6pPr marL="9144783" indent="0">
              <a:buNone/>
              <a:defRPr sz="8100"/>
            </a:lvl6pPr>
            <a:lvl7pPr marL="10973740" indent="0">
              <a:buNone/>
              <a:defRPr sz="8100"/>
            </a:lvl7pPr>
            <a:lvl8pPr marL="12802696" indent="0">
              <a:buNone/>
              <a:defRPr sz="8100"/>
            </a:lvl8pPr>
            <a:lvl9pPr marL="14631653" indent="0">
              <a:buNone/>
              <a:defRPr sz="8100"/>
            </a:lvl9pPr>
          </a:lstStyle>
          <a:p>
            <a:endParaRPr lang="en-CA"/>
          </a:p>
        </p:txBody>
      </p:sp>
      <p:sp>
        <p:nvSpPr>
          <p:cNvPr id="4" name="Text Placeholder 3"/>
          <p:cNvSpPr>
            <a:spLocks noGrp="1"/>
          </p:cNvSpPr>
          <p:nvPr>
            <p:ph type="body" sz="half" idx="2"/>
          </p:nvPr>
        </p:nvSpPr>
        <p:spPr>
          <a:xfrm>
            <a:off x="6273632" y="25050064"/>
            <a:ext cx="19204305" cy="3756395"/>
          </a:xfrm>
        </p:spPr>
        <p:txBody>
          <a:bodyPr/>
          <a:lstStyle>
            <a:lvl1pPr marL="0" indent="0">
              <a:buNone/>
              <a:defRPr sz="5600"/>
            </a:lvl1pPr>
            <a:lvl2pPr marL="1828957" indent="0">
              <a:buNone/>
              <a:defRPr sz="4800"/>
            </a:lvl2pPr>
            <a:lvl3pPr marL="3657913" indent="0">
              <a:buNone/>
              <a:defRPr sz="4100"/>
            </a:lvl3pPr>
            <a:lvl4pPr marL="5486870" indent="0">
              <a:buNone/>
              <a:defRPr sz="3600"/>
            </a:lvl4pPr>
            <a:lvl5pPr marL="7315826" indent="0">
              <a:buNone/>
              <a:defRPr sz="3600"/>
            </a:lvl5pPr>
            <a:lvl6pPr marL="9144783" indent="0">
              <a:buNone/>
              <a:defRPr sz="3600"/>
            </a:lvl6pPr>
            <a:lvl7pPr marL="10973740" indent="0">
              <a:buNone/>
              <a:defRPr sz="3600"/>
            </a:lvl7pPr>
            <a:lvl8pPr marL="12802696" indent="0">
              <a:buNone/>
              <a:defRPr sz="3600"/>
            </a:lvl8pPr>
            <a:lvl9pPr marL="14631653" indent="0">
              <a:buNone/>
              <a:defRPr sz="3600"/>
            </a:lvl9pPr>
          </a:lstStyle>
          <a:p>
            <a:pPr lvl="0"/>
            <a:r>
              <a:rPr lang="en-US"/>
              <a:t>Click to edit Master text styles</a:t>
            </a:r>
          </a:p>
        </p:txBody>
      </p:sp>
      <p:sp>
        <p:nvSpPr>
          <p:cNvPr id="5" name="Date Placeholder 4"/>
          <p:cNvSpPr>
            <a:spLocks noGrp="1"/>
          </p:cNvSpPr>
          <p:nvPr>
            <p:ph type="dt" sz="half" idx="10"/>
          </p:nvPr>
        </p:nvSpPr>
        <p:spPr/>
        <p:txBody>
          <a:bodyPr/>
          <a:lstStyle/>
          <a:p>
            <a:fld id="{14FAAC0D-4C8E-451B-859B-72BE86DA9EB6}" type="datetimeFigureOut">
              <a:rPr lang="en-CA" smtClean="0"/>
              <a:pPr/>
              <a:t>2023-04-03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EBA3E8E6-C450-4061-B7AD-336845E08CB7}" type="slidenum">
              <a:rPr lang="en-CA" smtClean="0"/>
              <a:pPr/>
              <a:t>‹#›</a:t>
            </a:fld>
            <a:endParaRPr lang="en-CA"/>
          </a:p>
        </p:txBody>
      </p:sp>
    </p:spTree>
    <p:extLst>
      <p:ext uri="{BB962C8B-B14F-4D97-AF65-F5344CB8AC3E}">
        <p14:creationId xmlns:p14="http://schemas.microsoft.com/office/powerpoint/2010/main" val="3972363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8488C4"/>
            </a:gs>
            <a:gs pos="53000">
              <a:srgbClr val="D4DEFF"/>
            </a:gs>
            <a:gs pos="83000">
              <a:srgbClr val="D4DEFF"/>
            </a:gs>
            <a:gs pos="100000">
              <a:srgbClr val="96AB94"/>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00359" y="1281772"/>
            <a:ext cx="28806459" cy="5334530"/>
          </a:xfrm>
          <a:prstGeom prst="rect">
            <a:avLst/>
          </a:prstGeom>
        </p:spPr>
        <p:txBody>
          <a:bodyPr vert="horz" lIns="365791" tIns="182896" rIns="365791" bIns="182896"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1600359" y="7468343"/>
            <a:ext cx="28806459" cy="21123256"/>
          </a:xfrm>
          <a:prstGeom prst="rect">
            <a:avLst/>
          </a:prstGeom>
        </p:spPr>
        <p:txBody>
          <a:bodyPr vert="horz" lIns="365791" tIns="182896" rIns="365791" bIns="18289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1600359" y="29665913"/>
            <a:ext cx="7468342" cy="1704085"/>
          </a:xfrm>
          <a:prstGeom prst="rect">
            <a:avLst/>
          </a:prstGeom>
        </p:spPr>
        <p:txBody>
          <a:bodyPr vert="horz" lIns="365791" tIns="182896" rIns="365791" bIns="182896" rtlCol="0" anchor="ctr"/>
          <a:lstStyle>
            <a:lvl1pPr algn="l">
              <a:defRPr sz="4800">
                <a:solidFill>
                  <a:schemeClr val="tx1">
                    <a:tint val="75000"/>
                  </a:schemeClr>
                </a:solidFill>
              </a:defRPr>
            </a:lvl1pPr>
          </a:lstStyle>
          <a:p>
            <a:fld id="{14FAAC0D-4C8E-451B-859B-72BE86DA9EB6}" type="datetimeFigureOut">
              <a:rPr lang="en-CA" smtClean="0"/>
              <a:pPr/>
              <a:t>2023-04-03</a:t>
            </a:fld>
            <a:endParaRPr lang="en-CA"/>
          </a:p>
        </p:txBody>
      </p:sp>
      <p:sp>
        <p:nvSpPr>
          <p:cNvPr id="5" name="Footer Placeholder 4"/>
          <p:cNvSpPr>
            <a:spLocks noGrp="1"/>
          </p:cNvSpPr>
          <p:nvPr>
            <p:ph type="ftr" sz="quarter" idx="3"/>
          </p:nvPr>
        </p:nvSpPr>
        <p:spPr>
          <a:xfrm>
            <a:off x="10935786" y="29665913"/>
            <a:ext cx="10135606" cy="1704085"/>
          </a:xfrm>
          <a:prstGeom prst="rect">
            <a:avLst/>
          </a:prstGeom>
        </p:spPr>
        <p:txBody>
          <a:bodyPr vert="horz" lIns="365791" tIns="182896" rIns="365791" bIns="182896" rtlCol="0" anchor="ctr"/>
          <a:lstStyle>
            <a:lvl1pPr algn="ctr">
              <a:defRPr sz="48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22938476" y="29665913"/>
            <a:ext cx="7468342" cy="1704085"/>
          </a:xfrm>
          <a:prstGeom prst="rect">
            <a:avLst/>
          </a:prstGeom>
        </p:spPr>
        <p:txBody>
          <a:bodyPr vert="horz" lIns="365791" tIns="182896" rIns="365791" bIns="182896" rtlCol="0" anchor="ctr"/>
          <a:lstStyle>
            <a:lvl1pPr algn="r">
              <a:defRPr sz="4800">
                <a:solidFill>
                  <a:schemeClr val="tx1">
                    <a:tint val="75000"/>
                  </a:schemeClr>
                </a:solidFill>
              </a:defRPr>
            </a:lvl1pPr>
          </a:lstStyle>
          <a:p>
            <a:fld id="{EBA3E8E6-C450-4061-B7AD-336845E08CB7}" type="slidenum">
              <a:rPr lang="en-CA" smtClean="0"/>
              <a:pPr/>
              <a:t>‹#›</a:t>
            </a:fld>
            <a:endParaRPr lang="en-CA"/>
          </a:p>
        </p:txBody>
      </p:sp>
    </p:spTree>
    <p:extLst>
      <p:ext uri="{BB962C8B-B14F-4D97-AF65-F5344CB8AC3E}">
        <p14:creationId xmlns:p14="http://schemas.microsoft.com/office/powerpoint/2010/main" val="2103201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657913" rtl="0" eaLnBrk="1" latinLnBrk="0" hangingPunct="1">
        <a:spcBef>
          <a:spcPct val="0"/>
        </a:spcBef>
        <a:buNone/>
        <a:defRPr sz="17500" kern="1200">
          <a:solidFill>
            <a:schemeClr val="tx1"/>
          </a:solidFill>
          <a:latin typeface="+mj-lt"/>
          <a:ea typeface="+mj-ea"/>
          <a:cs typeface="+mj-cs"/>
        </a:defRPr>
      </a:lvl1pPr>
    </p:titleStyle>
    <p:bodyStyle>
      <a:lvl1pPr marL="1371719" indent="-1371719" algn="l" defTabSz="3657913" rtl="0" eaLnBrk="1" latinLnBrk="0" hangingPunct="1">
        <a:spcBef>
          <a:spcPct val="20000"/>
        </a:spcBef>
        <a:buFont typeface="Arial" pitchFamily="34" charset="0"/>
        <a:buChar char="•"/>
        <a:defRPr sz="12700" kern="1200">
          <a:solidFill>
            <a:schemeClr val="tx1"/>
          </a:solidFill>
          <a:latin typeface="+mn-lt"/>
          <a:ea typeface="+mn-ea"/>
          <a:cs typeface="+mn-cs"/>
        </a:defRPr>
      </a:lvl1pPr>
      <a:lvl2pPr marL="2972054" indent="-1143097" algn="l" defTabSz="3657913" rtl="0" eaLnBrk="1" latinLnBrk="0" hangingPunct="1">
        <a:spcBef>
          <a:spcPct val="20000"/>
        </a:spcBef>
        <a:buFont typeface="Arial" pitchFamily="34" charset="0"/>
        <a:buChar char="–"/>
        <a:defRPr sz="11200" kern="1200">
          <a:solidFill>
            <a:schemeClr val="tx1"/>
          </a:solidFill>
          <a:latin typeface="+mn-lt"/>
          <a:ea typeface="+mn-ea"/>
          <a:cs typeface="+mn-cs"/>
        </a:defRPr>
      </a:lvl2pPr>
      <a:lvl3pPr marL="4572391" indent="-914478" algn="l" defTabSz="3657913" rtl="0" eaLnBrk="1" latinLnBrk="0" hangingPunct="1">
        <a:spcBef>
          <a:spcPct val="20000"/>
        </a:spcBef>
        <a:buFont typeface="Arial" pitchFamily="34" charset="0"/>
        <a:buChar char="•"/>
        <a:defRPr sz="9700" kern="1200">
          <a:solidFill>
            <a:schemeClr val="tx1"/>
          </a:solidFill>
          <a:latin typeface="+mn-lt"/>
          <a:ea typeface="+mn-ea"/>
          <a:cs typeface="+mn-cs"/>
        </a:defRPr>
      </a:lvl3pPr>
      <a:lvl4pPr marL="6401348" indent="-914478" algn="l" defTabSz="3657913" rtl="0" eaLnBrk="1" latinLnBrk="0" hangingPunct="1">
        <a:spcBef>
          <a:spcPct val="20000"/>
        </a:spcBef>
        <a:buFont typeface="Arial" pitchFamily="34" charset="0"/>
        <a:buChar char="–"/>
        <a:defRPr sz="8100" kern="1200">
          <a:solidFill>
            <a:schemeClr val="tx1"/>
          </a:solidFill>
          <a:latin typeface="+mn-lt"/>
          <a:ea typeface="+mn-ea"/>
          <a:cs typeface="+mn-cs"/>
        </a:defRPr>
      </a:lvl4pPr>
      <a:lvl5pPr marL="8230305" indent="-914478" algn="l" defTabSz="3657913" rtl="0" eaLnBrk="1" latinLnBrk="0" hangingPunct="1">
        <a:spcBef>
          <a:spcPct val="20000"/>
        </a:spcBef>
        <a:buFont typeface="Arial" pitchFamily="34" charset="0"/>
        <a:buChar char="»"/>
        <a:defRPr sz="8100" kern="1200">
          <a:solidFill>
            <a:schemeClr val="tx1"/>
          </a:solidFill>
          <a:latin typeface="+mn-lt"/>
          <a:ea typeface="+mn-ea"/>
          <a:cs typeface="+mn-cs"/>
        </a:defRPr>
      </a:lvl5pPr>
      <a:lvl6pPr marL="10059261" indent="-914478" algn="l" defTabSz="3657913" rtl="0" eaLnBrk="1" latinLnBrk="0" hangingPunct="1">
        <a:spcBef>
          <a:spcPct val="20000"/>
        </a:spcBef>
        <a:buFont typeface="Arial" pitchFamily="34" charset="0"/>
        <a:buChar char="•"/>
        <a:defRPr sz="8100" kern="1200">
          <a:solidFill>
            <a:schemeClr val="tx1"/>
          </a:solidFill>
          <a:latin typeface="+mn-lt"/>
          <a:ea typeface="+mn-ea"/>
          <a:cs typeface="+mn-cs"/>
        </a:defRPr>
      </a:lvl6pPr>
      <a:lvl7pPr marL="11888218" indent="-914478" algn="l" defTabSz="3657913" rtl="0" eaLnBrk="1" latinLnBrk="0" hangingPunct="1">
        <a:spcBef>
          <a:spcPct val="20000"/>
        </a:spcBef>
        <a:buFont typeface="Arial" pitchFamily="34" charset="0"/>
        <a:buChar char="•"/>
        <a:defRPr sz="8100" kern="1200">
          <a:solidFill>
            <a:schemeClr val="tx1"/>
          </a:solidFill>
          <a:latin typeface="+mn-lt"/>
          <a:ea typeface="+mn-ea"/>
          <a:cs typeface="+mn-cs"/>
        </a:defRPr>
      </a:lvl7pPr>
      <a:lvl8pPr marL="13717174" indent="-914478" algn="l" defTabSz="3657913" rtl="0" eaLnBrk="1" latinLnBrk="0" hangingPunct="1">
        <a:spcBef>
          <a:spcPct val="20000"/>
        </a:spcBef>
        <a:buFont typeface="Arial" pitchFamily="34" charset="0"/>
        <a:buChar char="•"/>
        <a:defRPr sz="8100" kern="1200">
          <a:solidFill>
            <a:schemeClr val="tx1"/>
          </a:solidFill>
          <a:latin typeface="+mn-lt"/>
          <a:ea typeface="+mn-ea"/>
          <a:cs typeface="+mn-cs"/>
        </a:defRPr>
      </a:lvl8pPr>
      <a:lvl9pPr marL="15546131" indent="-914478" algn="l" defTabSz="3657913" rtl="0" eaLnBrk="1" latinLnBrk="0" hangingPunct="1">
        <a:spcBef>
          <a:spcPct val="20000"/>
        </a:spcBef>
        <a:buFont typeface="Arial" pitchFamily="34" charset="0"/>
        <a:buChar char="•"/>
        <a:defRPr sz="8100" kern="1200">
          <a:solidFill>
            <a:schemeClr val="tx1"/>
          </a:solidFill>
          <a:latin typeface="+mn-lt"/>
          <a:ea typeface="+mn-ea"/>
          <a:cs typeface="+mn-cs"/>
        </a:defRPr>
      </a:lvl9pPr>
    </p:bodyStyle>
    <p:otherStyle>
      <a:defPPr>
        <a:defRPr lang="en-US"/>
      </a:defPPr>
      <a:lvl1pPr marL="0" algn="l" defTabSz="3657913" rtl="0" eaLnBrk="1" latinLnBrk="0" hangingPunct="1">
        <a:defRPr sz="7100" kern="1200">
          <a:solidFill>
            <a:schemeClr val="tx1"/>
          </a:solidFill>
          <a:latin typeface="+mn-lt"/>
          <a:ea typeface="+mn-ea"/>
          <a:cs typeface="+mn-cs"/>
        </a:defRPr>
      </a:lvl1pPr>
      <a:lvl2pPr marL="1828957" algn="l" defTabSz="3657913" rtl="0" eaLnBrk="1" latinLnBrk="0" hangingPunct="1">
        <a:defRPr sz="7100" kern="1200">
          <a:solidFill>
            <a:schemeClr val="tx1"/>
          </a:solidFill>
          <a:latin typeface="+mn-lt"/>
          <a:ea typeface="+mn-ea"/>
          <a:cs typeface="+mn-cs"/>
        </a:defRPr>
      </a:lvl2pPr>
      <a:lvl3pPr marL="3657913" algn="l" defTabSz="3657913" rtl="0" eaLnBrk="1" latinLnBrk="0" hangingPunct="1">
        <a:defRPr sz="7100" kern="1200">
          <a:solidFill>
            <a:schemeClr val="tx1"/>
          </a:solidFill>
          <a:latin typeface="+mn-lt"/>
          <a:ea typeface="+mn-ea"/>
          <a:cs typeface="+mn-cs"/>
        </a:defRPr>
      </a:lvl3pPr>
      <a:lvl4pPr marL="5486870" algn="l" defTabSz="3657913" rtl="0" eaLnBrk="1" latinLnBrk="0" hangingPunct="1">
        <a:defRPr sz="7100" kern="1200">
          <a:solidFill>
            <a:schemeClr val="tx1"/>
          </a:solidFill>
          <a:latin typeface="+mn-lt"/>
          <a:ea typeface="+mn-ea"/>
          <a:cs typeface="+mn-cs"/>
        </a:defRPr>
      </a:lvl4pPr>
      <a:lvl5pPr marL="7315826" algn="l" defTabSz="3657913" rtl="0" eaLnBrk="1" latinLnBrk="0" hangingPunct="1">
        <a:defRPr sz="7100" kern="1200">
          <a:solidFill>
            <a:schemeClr val="tx1"/>
          </a:solidFill>
          <a:latin typeface="+mn-lt"/>
          <a:ea typeface="+mn-ea"/>
          <a:cs typeface="+mn-cs"/>
        </a:defRPr>
      </a:lvl5pPr>
      <a:lvl6pPr marL="9144783" algn="l" defTabSz="3657913" rtl="0" eaLnBrk="1" latinLnBrk="0" hangingPunct="1">
        <a:defRPr sz="7100" kern="1200">
          <a:solidFill>
            <a:schemeClr val="tx1"/>
          </a:solidFill>
          <a:latin typeface="+mn-lt"/>
          <a:ea typeface="+mn-ea"/>
          <a:cs typeface="+mn-cs"/>
        </a:defRPr>
      </a:lvl6pPr>
      <a:lvl7pPr marL="10973740" algn="l" defTabSz="3657913" rtl="0" eaLnBrk="1" latinLnBrk="0" hangingPunct="1">
        <a:defRPr sz="7100" kern="1200">
          <a:solidFill>
            <a:schemeClr val="tx1"/>
          </a:solidFill>
          <a:latin typeface="+mn-lt"/>
          <a:ea typeface="+mn-ea"/>
          <a:cs typeface="+mn-cs"/>
        </a:defRPr>
      </a:lvl7pPr>
      <a:lvl8pPr marL="12802696" algn="l" defTabSz="3657913" rtl="0" eaLnBrk="1" latinLnBrk="0" hangingPunct="1">
        <a:defRPr sz="7100" kern="1200">
          <a:solidFill>
            <a:schemeClr val="tx1"/>
          </a:solidFill>
          <a:latin typeface="+mn-lt"/>
          <a:ea typeface="+mn-ea"/>
          <a:cs typeface="+mn-cs"/>
        </a:defRPr>
      </a:lvl8pPr>
      <a:lvl9pPr marL="14631653" algn="l" defTabSz="3657913" rtl="0" eaLnBrk="1" latinLnBrk="0" hangingPunct="1">
        <a:defRPr sz="7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image" Target="../media/image11.png"/><Relationship Id="rId18" Type="http://schemas.openxmlformats.org/officeDocument/2006/relationships/image" Target="../media/image16.svg"/><Relationship Id="rId26" Type="http://schemas.openxmlformats.org/officeDocument/2006/relationships/image" Target="../media/image24.png"/><Relationship Id="rId39" Type="http://schemas.openxmlformats.org/officeDocument/2006/relationships/image" Target="../media/image37.svg"/><Relationship Id="rId21" Type="http://schemas.openxmlformats.org/officeDocument/2006/relationships/image" Target="../media/image19.png"/><Relationship Id="rId34" Type="http://schemas.openxmlformats.org/officeDocument/2006/relationships/image" Target="../media/image32.png"/><Relationship Id="rId42" Type="http://schemas.openxmlformats.org/officeDocument/2006/relationships/image" Target="../media/image40.png"/><Relationship Id="rId47" Type="http://schemas.openxmlformats.org/officeDocument/2006/relationships/image" Target="../media/image45.svg"/><Relationship Id="rId50" Type="http://schemas.openxmlformats.org/officeDocument/2006/relationships/image" Target="../media/image48.png"/><Relationship Id="rId55" Type="http://schemas.openxmlformats.org/officeDocument/2006/relationships/image" Target="../media/image53.png"/><Relationship Id="rId7" Type="http://schemas.openxmlformats.org/officeDocument/2006/relationships/image" Target="../media/image5.png"/><Relationship Id="rId2" Type="http://schemas.openxmlformats.org/officeDocument/2006/relationships/notesSlide" Target="../notesSlides/notesSlide1.xml"/><Relationship Id="rId16" Type="http://schemas.openxmlformats.org/officeDocument/2006/relationships/image" Target="../media/image14.svg"/><Relationship Id="rId29" Type="http://schemas.openxmlformats.org/officeDocument/2006/relationships/image" Target="../media/image27.png"/><Relationship Id="rId11" Type="http://schemas.openxmlformats.org/officeDocument/2006/relationships/image" Target="../media/image9.png"/><Relationship Id="rId24" Type="http://schemas.openxmlformats.org/officeDocument/2006/relationships/image" Target="../media/image22.png"/><Relationship Id="rId32" Type="http://schemas.openxmlformats.org/officeDocument/2006/relationships/image" Target="../media/image30.png"/><Relationship Id="rId37" Type="http://schemas.openxmlformats.org/officeDocument/2006/relationships/image" Target="../media/image35.svg"/><Relationship Id="rId40" Type="http://schemas.openxmlformats.org/officeDocument/2006/relationships/image" Target="../media/image38.png"/><Relationship Id="rId45" Type="http://schemas.openxmlformats.org/officeDocument/2006/relationships/image" Target="../media/image43.svg"/><Relationship Id="rId53" Type="http://schemas.openxmlformats.org/officeDocument/2006/relationships/image" Target="../media/image51.png"/><Relationship Id="rId5" Type="http://schemas.openxmlformats.org/officeDocument/2006/relationships/image" Target="../media/image3.png"/><Relationship Id="rId10" Type="http://schemas.openxmlformats.org/officeDocument/2006/relationships/image" Target="../media/image8.svg"/><Relationship Id="rId19" Type="http://schemas.openxmlformats.org/officeDocument/2006/relationships/image" Target="../media/image17.png"/><Relationship Id="rId31" Type="http://schemas.openxmlformats.org/officeDocument/2006/relationships/image" Target="../media/image29.png"/><Relationship Id="rId44" Type="http://schemas.openxmlformats.org/officeDocument/2006/relationships/image" Target="../media/image42.png"/><Relationship Id="rId52" Type="http://schemas.openxmlformats.org/officeDocument/2006/relationships/image" Target="../media/image50.png"/><Relationship Id="rId4" Type="http://schemas.openxmlformats.org/officeDocument/2006/relationships/image" Target="../media/image2.gif"/><Relationship Id="rId9" Type="http://schemas.openxmlformats.org/officeDocument/2006/relationships/image" Target="../media/image7.png"/><Relationship Id="rId14" Type="http://schemas.openxmlformats.org/officeDocument/2006/relationships/image" Target="../media/image12.svg"/><Relationship Id="rId22" Type="http://schemas.openxmlformats.org/officeDocument/2006/relationships/image" Target="../media/image20.png"/><Relationship Id="rId27" Type="http://schemas.openxmlformats.org/officeDocument/2006/relationships/image" Target="../media/image25.png"/><Relationship Id="rId30" Type="http://schemas.openxmlformats.org/officeDocument/2006/relationships/image" Target="../media/image28.png"/><Relationship Id="rId35" Type="http://schemas.openxmlformats.org/officeDocument/2006/relationships/image" Target="../media/image33.png"/><Relationship Id="rId43" Type="http://schemas.openxmlformats.org/officeDocument/2006/relationships/image" Target="../media/image41.svg"/><Relationship Id="rId48" Type="http://schemas.openxmlformats.org/officeDocument/2006/relationships/image" Target="../media/image46.png"/><Relationship Id="rId8" Type="http://schemas.openxmlformats.org/officeDocument/2006/relationships/image" Target="../media/image6.svg"/><Relationship Id="rId51" Type="http://schemas.openxmlformats.org/officeDocument/2006/relationships/image" Target="../media/image49.svg"/><Relationship Id="rId3" Type="http://schemas.openxmlformats.org/officeDocument/2006/relationships/image" Target="../media/image1.png"/><Relationship Id="rId12" Type="http://schemas.openxmlformats.org/officeDocument/2006/relationships/image" Target="../media/image10.svg"/><Relationship Id="rId17" Type="http://schemas.openxmlformats.org/officeDocument/2006/relationships/image" Target="../media/image15.png"/><Relationship Id="rId25" Type="http://schemas.openxmlformats.org/officeDocument/2006/relationships/image" Target="../media/image23.png"/><Relationship Id="rId33" Type="http://schemas.openxmlformats.org/officeDocument/2006/relationships/image" Target="../media/image31.png"/><Relationship Id="rId38" Type="http://schemas.openxmlformats.org/officeDocument/2006/relationships/image" Target="../media/image36.png"/><Relationship Id="rId46" Type="http://schemas.openxmlformats.org/officeDocument/2006/relationships/image" Target="../media/image44.png"/><Relationship Id="rId20" Type="http://schemas.openxmlformats.org/officeDocument/2006/relationships/image" Target="../media/image18.svg"/><Relationship Id="rId41" Type="http://schemas.openxmlformats.org/officeDocument/2006/relationships/image" Target="../media/image39.svg"/><Relationship Id="rId54" Type="http://schemas.openxmlformats.org/officeDocument/2006/relationships/image" Target="../media/image52.png"/><Relationship Id="rId1" Type="http://schemas.openxmlformats.org/officeDocument/2006/relationships/slideLayout" Target="../slideLayouts/slideLayout1.xml"/><Relationship Id="rId6" Type="http://schemas.openxmlformats.org/officeDocument/2006/relationships/image" Target="../media/image4.svg"/><Relationship Id="rId15" Type="http://schemas.openxmlformats.org/officeDocument/2006/relationships/image" Target="../media/image13.png"/><Relationship Id="rId23" Type="http://schemas.openxmlformats.org/officeDocument/2006/relationships/image" Target="../media/image21.png"/><Relationship Id="rId28" Type="http://schemas.openxmlformats.org/officeDocument/2006/relationships/image" Target="../media/image26.png"/><Relationship Id="rId36" Type="http://schemas.openxmlformats.org/officeDocument/2006/relationships/image" Target="../media/image34.png"/><Relationship Id="rId49" Type="http://schemas.openxmlformats.org/officeDocument/2006/relationships/image" Target="../media/image47.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AutoShape 4">
            <a:extLst>
              <a:ext uri="{FF2B5EF4-FFF2-40B4-BE49-F238E27FC236}">
                <a16:creationId xmlns:a16="http://schemas.microsoft.com/office/drawing/2014/main" id="{7DB96B99-E847-B749-994A-0005F0843D8C}"/>
              </a:ext>
            </a:extLst>
          </p:cNvPr>
          <p:cNvSpPr>
            <a:spLocks noChangeArrowheads="1"/>
          </p:cNvSpPr>
          <p:nvPr/>
        </p:nvSpPr>
        <p:spPr bwMode="auto">
          <a:xfrm>
            <a:off x="512895" y="18201466"/>
            <a:ext cx="21467805" cy="13692089"/>
          </a:xfrm>
          <a:prstGeom prst="roundRect">
            <a:avLst>
              <a:gd name="adj" fmla="val 9325"/>
            </a:avLst>
          </a:prstGeom>
          <a:solidFill>
            <a:schemeClr val="bg1"/>
          </a:solidFill>
          <a:ln w="28575">
            <a:solidFill>
              <a:schemeClr val="tx1"/>
            </a:solidFill>
            <a:round/>
            <a:headEnd/>
            <a:tailEnd/>
          </a:ln>
        </p:spPr>
        <p:txBody>
          <a:bodyPr wrap="none" lIns="60182" tIns="30091" rIns="60182" bIns="30091" anchor="ctr"/>
          <a:lstStyle/>
          <a:p>
            <a:endParaRPr lang="en-US" sz="5400" dirty="0">
              <a:latin typeface="Arial" panose="020B0604020202020204" pitchFamily="34" charset="0"/>
              <a:cs typeface="Arial" panose="020B0604020202020204" pitchFamily="34" charset="0"/>
            </a:endParaRPr>
          </a:p>
        </p:txBody>
      </p:sp>
      <p:sp>
        <p:nvSpPr>
          <p:cNvPr id="12" name="AutoShape 13"/>
          <p:cNvSpPr>
            <a:spLocks noChangeArrowheads="1"/>
          </p:cNvSpPr>
          <p:nvPr/>
        </p:nvSpPr>
        <p:spPr bwMode="auto">
          <a:xfrm>
            <a:off x="146844" y="394480"/>
            <a:ext cx="31626495" cy="3799795"/>
          </a:xfrm>
          <a:prstGeom prst="roundRect">
            <a:avLst>
              <a:gd name="adj" fmla="val 0"/>
            </a:avLst>
          </a:prstGeom>
          <a:gradFill rotWithShape="1">
            <a:gsLst>
              <a:gs pos="0">
                <a:schemeClr val="tx2">
                  <a:lumMod val="60000"/>
                  <a:lumOff val="40000"/>
                </a:schemeClr>
              </a:gs>
              <a:gs pos="100000">
                <a:schemeClr val="bg1"/>
              </a:gs>
            </a:gsLst>
            <a:lin ang="5400000" scaled="1"/>
          </a:gradFill>
          <a:ln w="9525" cap="sq">
            <a:solidFill>
              <a:schemeClr val="tx1"/>
            </a:solidFill>
            <a:bevel/>
            <a:headEnd/>
            <a:tailEnd/>
          </a:ln>
          <a:effectLst/>
        </p:spPr>
        <p:txBody>
          <a:bodyPr wrap="none" lIns="66669" tIns="33334" rIns="66669" bIns="33334" anchor="ctr"/>
          <a:lstStyle/>
          <a:p>
            <a:pPr defTabSz="3200339">
              <a:lnSpc>
                <a:spcPts val="3000"/>
              </a:lnSpc>
            </a:pPr>
            <a:endParaRPr lang="en-US" dirty="0">
              <a:solidFill>
                <a:schemeClr val="bg1"/>
              </a:solidFill>
            </a:endParaRPr>
          </a:p>
        </p:txBody>
      </p:sp>
      <p:sp>
        <p:nvSpPr>
          <p:cNvPr id="13" name="Text Box 14"/>
          <p:cNvSpPr txBox="1">
            <a:spLocks noChangeArrowheads="1"/>
          </p:cNvSpPr>
          <p:nvPr/>
        </p:nvSpPr>
        <p:spPr bwMode="auto">
          <a:xfrm>
            <a:off x="3330179" y="679278"/>
            <a:ext cx="26137474" cy="3437472"/>
          </a:xfrm>
          <a:prstGeom prst="rect">
            <a:avLst/>
          </a:prstGeom>
          <a:noFill/>
          <a:ln w="9525">
            <a:noFill/>
            <a:miter lim="800000"/>
            <a:headEnd/>
            <a:tailEnd/>
          </a:ln>
          <a:effectLst/>
        </p:spPr>
        <p:txBody>
          <a:bodyPr wrap="square" lIns="66669" tIns="33334" rIns="66669" bIns="33334">
            <a:spAutoFit/>
          </a:bodyPr>
          <a:lstStyle/>
          <a:p>
            <a:pPr algn="ctr" defTabSz="3200339">
              <a:lnSpc>
                <a:spcPts val="7000"/>
              </a:lnSpc>
            </a:pPr>
            <a:r>
              <a:rPr lang="en-US" sz="4400" b="1" dirty="0"/>
              <a:t>Dynamic key management for preserving privacy of data in Aging in Place</a:t>
            </a:r>
          </a:p>
          <a:p>
            <a:pPr algn="ctr" defTabSz="3200339">
              <a:lnSpc>
                <a:spcPts val="7000"/>
              </a:lnSpc>
            </a:pPr>
            <a:r>
              <a:rPr lang="en-US" sz="4400" b="1" dirty="0"/>
              <a:t>Vishnu Prasanth (Master Student) and Rongxing Lu*</a:t>
            </a:r>
          </a:p>
          <a:p>
            <a:pPr algn="ctr" defTabSz="3200339"/>
            <a:r>
              <a:rPr lang="en-US" altLang="zh-CN" sz="4400" i="1" dirty="0"/>
              <a:t>Contact Email: rlu1@unb.ca</a:t>
            </a:r>
          </a:p>
          <a:p>
            <a:pPr algn="ctr" defTabSz="3200339">
              <a:lnSpc>
                <a:spcPts val="7000"/>
              </a:lnSpc>
            </a:pPr>
            <a:r>
              <a:rPr lang="en-US" sz="4000" b="1" i="1" dirty="0"/>
              <a:t>Canadian Institute for Cybersecurity (CIC),  Faculty of Computer Science, University of New Brunswick (UNB)</a:t>
            </a:r>
            <a:endParaRPr lang="en-US" sz="7200"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172939" y="526052"/>
            <a:ext cx="3593651" cy="3593651"/>
          </a:xfrm>
          <a:prstGeom prst="rect">
            <a:avLst/>
          </a:prstGeom>
        </p:spPr>
      </p:pic>
      <p:sp>
        <p:nvSpPr>
          <p:cNvPr id="30" name="AutoShape 4"/>
          <p:cNvSpPr>
            <a:spLocks noChangeArrowheads="1"/>
          </p:cNvSpPr>
          <p:nvPr/>
        </p:nvSpPr>
        <p:spPr bwMode="auto">
          <a:xfrm>
            <a:off x="512895" y="8931056"/>
            <a:ext cx="21467805" cy="8854436"/>
          </a:xfrm>
          <a:prstGeom prst="roundRect">
            <a:avLst>
              <a:gd name="adj" fmla="val 9325"/>
            </a:avLst>
          </a:prstGeom>
          <a:solidFill>
            <a:schemeClr val="bg1"/>
          </a:solidFill>
          <a:ln w="9525">
            <a:solidFill>
              <a:schemeClr val="tx1"/>
            </a:solidFill>
            <a:round/>
            <a:headEnd/>
            <a:tailEnd/>
          </a:ln>
        </p:spPr>
        <p:txBody>
          <a:bodyPr wrap="none" lIns="60182" tIns="30091" rIns="60182" bIns="30091" anchor="ctr"/>
          <a:lstStyle/>
          <a:p>
            <a:pPr>
              <a:lnSpc>
                <a:spcPts val="2713"/>
              </a:lnSpc>
            </a:pPr>
            <a:endParaRPr lang="en-US" sz="5400" dirty="0"/>
          </a:p>
        </p:txBody>
      </p:sp>
      <p:sp>
        <p:nvSpPr>
          <p:cNvPr id="35" name="Text Box 9"/>
          <p:cNvSpPr txBox="1">
            <a:spLocks noChangeArrowheads="1"/>
          </p:cNvSpPr>
          <p:nvPr/>
        </p:nvSpPr>
        <p:spPr bwMode="auto">
          <a:xfrm>
            <a:off x="386235" y="5562427"/>
            <a:ext cx="7031010" cy="47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0182" tIns="30091" rIns="60182" bIns="30091">
            <a:spAutoFit/>
          </a:bodyPr>
          <a:lstStyle>
            <a:lvl1pPr marL="466725" indent="-466725">
              <a:defRPr sz="2200">
                <a:solidFill>
                  <a:schemeClr val="bg1"/>
                </a:solidFill>
                <a:latin typeface="Arial" charset="0"/>
                <a:ea typeface="ＭＳ Ｐゴシック" charset="-128"/>
              </a:defRPr>
            </a:lvl1pPr>
            <a:lvl2pPr marL="742950" indent="-285750">
              <a:defRPr sz="2200">
                <a:solidFill>
                  <a:schemeClr val="bg1"/>
                </a:solidFill>
                <a:latin typeface="Arial" charset="0"/>
                <a:ea typeface="ＭＳ Ｐゴシック" charset="-128"/>
              </a:defRPr>
            </a:lvl2pPr>
            <a:lvl3pPr marL="1143000" indent="-228600">
              <a:defRPr sz="2200">
                <a:solidFill>
                  <a:schemeClr val="bg1"/>
                </a:solidFill>
                <a:latin typeface="Arial" charset="0"/>
                <a:ea typeface="ＭＳ Ｐゴシック" charset="-128"/>
              </a:defRPr>
            </a:lvl3pPr>
            <a:lvl4pPr marL="1600200" indent="-228600">
              <a:defRPr sz="2200">
                <a:solidFill>
                  <a:schemeClr val="bg1"/>
                </a:solidFill>
                <a:latin typeface="Arial" charset="0"/>
                <a:ea typeface="ＭＳ Ｐゴシック" charset="-128"/>
              </a:defRPr>
            </a:lvl4pPr>
            <a:lvl5pPr marL="2057400" indent="-228600">
              <a:defRPr sz="2200">
                <a:solidFill>
                  <a:schemeClr val="bg1"/>
                </a:solidFill>
                <a:latin typeface="Arial" charset="0"/>
                <a:ea typeface="ＭＳ Ｐゴシック" charset="-128"/>
              </a:defRPr>
            </a:lvl5pPr>
            <a:lvl6pPr marL="2514600" indent="-228600" defTabSz="404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6pPr>
            <a:lvl7pPr marL="2971800" indent="-228600" defTabSz="404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7pPr>
            <a:lvl8pPr marL="3429000" indent="-228600" defTabSz="404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8pPr>
            <a:lvl9pPr marL="3886200" indent="-228600" defTabSz="404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9pPr>
          </a:lstStyle>
          <a:p>
            <a:pPr marL="0" indent="0" algn="just">
              <a:lnSpc>
                <a:spcPts val="3163"/>
              </a:lnSpc>
              <a:spcAft>
                <a:spcPts val="538"/>
              </a:spcAft>
            </a:pPr>
            <a:endParaRPr lang="en-US" sz="3200" dirty="0">
              <a:solidFill>
                <a:schemeClr val="tx1"/>
              </a:solidFill>
            </a:endParaRPr>
          </a:p>
        </p:txBody>
      </p:sp>
      <p:sp>
        <p:nvSpPr>
          <p:cNvPr id="41" name="Text Box 42"/>
          <p:cNvSpPr txBox="1">
            <a:spLocks noChangeArrowheads="1"/>
          </p:cNvSpPr>
          <p:nvPr/>
        </p:nvSpPr>
        <p:spPr bwMode="auto">
          <a:xfrm>
            <a:off x="5729324" y="9385303"/>
            <a:ext cx="11434895" cy="478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0182" tIns="30091" rIns="60182" bIns="30091">
            <a:spAutoFit/>
          </a:bodyPr>
          <a:lstStyle>
            <a:lvl1pPr defTabSz="3198813">
              <a:defRPr sz="2200">
                <a:solidFill>
                  <a:schemeClr val="bg1"/>
                </a:solidFill>
                <a:latin typeface="Arial" charset="0"/>
                <a:ea typeface="ＭＳ Ｐゴシック" charset="-128"/>
              </a:defRPr>
            </a:lvl1pPr>
            <a:lvl2pPr marL="742950" indent="-285750" defTabSz="3198813">
              <a:defRPr sz="2200">
                <a:solidFill>
                  <a:schemeClr val="bg1"/>
                </a:solidFill>
                <a:latin typeface="Arial" charset="0"/>
                <a:ea typeface="ＭＳ Ｐゴシック" charset="-128"/>
              </a:defRPr>
            </a:lvl2pPr>
            <a:lvl3pPr marL="1143000" indent="-228600" defTabSz="3198813">
              <a:defRPr sz="2200">
                <a:solidFill>
                  <a:schemeClr val="bg1"/>
                </a:solidFill>
                <a:latin typeface="Arial" charset="0"/>
                <a:ea typeface="ＭＳ Ｐゴシック" charset="-128"/>
              </a:defRPr>
            </a:lvl3pPr>
            <a:lvl4pPr marL="1600200" indent="-228600" defTabSz="3198813">
              <a:defRPr sz="2200">
                <a:solidFill>
                  <a:schemeClr val="bg1"/>
                </a:solidFill>
                <a:latin typeface="Arial" charset="0"/>
                <a:ea typeface="ＭＳ Ｐゴシック" charset="-128"/>
              </a:defRPr>
            </a:lvl4pPr>
            <a:lvl5pPr marL="2057400" indent="-228600" defTabSz="3198813">
              <a:defRPr sz="2200">
                <a:solidFill>
                  <a:schemeClr val="bg1"/>
                </a:solidFill>
                <a:latin typeface="Arial" charset="0"/>
                <a:ea typeface="ＭＳ Ｐゴシック" charset="-128"/>
              </a:defRPr>
            </a:lvl5pPr>
            <a:lvl6pPr marL="25146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6pPr>
            <a:lvl7pPr marL="29718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7pPr>
            <a:lvl8pPr marL="34290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8pPr>
            <a:lvl9pPr marL="38862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9pPr>
          </a:lstStyle>
          <a:p>
            <a:pPr algn="ctr">
              <a:lnSpc>
                <a:spcPts val="2713"/>
              </a:lnSpc>
              <a:spcBef>
                <a:spcPct val="50000"/>
              </a:spcBef>
            </a:pPr>
            <a:r>
              <a:rPr lang="en-US" sz="5400" b="1" dirty="0">
                <a:solidFill>
                  <a:schemeClr val="tx1"/>
                </a:solidFill>
              </a:rPr>
              <a:t>System Model</a:t>
            </a:r>
          </a:p>
        </p:txBody>
      </p:sp>
      <p:grpSp>
        <p:nvGrpSpPr>
          <p:cNvPr id="11" name="Group 10"/>
          <p:cNvGrpSpPr/>
          <p:nvPr/>
        </p:nvGrpSpPr>
        <p:grpSpPr>
          <a:xfrm>
            <a:off x="257903" y="4426420"/>
            <a:ext cx="31469670" cy="4381650"/>
            <a:chOff x="145857" y="4345933"/>
            <a:chExt cx="31581716" cy="5032918"/>
          </a:xfrm>
        </p:grpSpPr>
        <p:grpSp>
          <p:nvGrpSpPr>
            <p:cNvPr id="44" name="Group 43"/>
            <p:cNvGrpSpPr/>
            <p:nvPr/>
          </p:nvGrpSpPr>
          <p:grpSpPr>
            <a:xfrm>
              <a:off x="145857" y="4345933"/>
              <a:ext cx="31581716" cy="5032918"/>
              <a:chOff x="7938691" y="4482307"/>
              <a:chExt cx="11809312" cy="8171083"/>
            </a:xfrm>
          </p:grpSpPr>
          <p:sp>
            <p:nvSpPr>
              <p:cNvPr id="45" name="AutoShape 4"/>
              <p:cNvSpPr>
                <a:spLocks noChangeArrowheads="1"/>
              </p:cNvSpPr>
              <p:nvPr/>
            </p:nvSpPr>
            <p:spPr bwMode="auto">
              <a:xfrm>
                <a:off x="7938691" y="4482307"/>
                <a:ext cx="11809312" cy="8171083"/>
              </a:xfrm>
              <a:prstGeom prst="roundRect">
                <a:avLst>
                  <a:gd name="adj" fmla="val 9325"/>
                </a:avLst>
              </a:prstGeom>
              <a:solidFill>
                <a:schemeClr val="bg1"/>
              </a:solidFill>
              <a:ln w="9525">
                <a:solidFill>
                  <a:schemeClr val="tx1"/>
                </a:solidFill>
                <a:round/>
                <a:headEnd/>
                <a:tailEnd/>
              </a:ln>
            </p:spPr>
            <p:txBody>
              <a:bodyPr wrap="none" lIns="60182" tIns="30091" rIns="60182" bIns="30091" anchor="ctr"/>
              <a:lstStyle/>
              <a:p>
                <a:pPr>
                  <a:lnSpc>
                    <a:spcPts val="2713"/>
                  </a:lnSpc>
                </a:pPr>
                <a:endParaRPr lang="en-US" sz="5400"/>
              </a:p>
            </p:txBody>
          </p:sp>
          <p:sp>
            <p:nvSpPr>
              <p:cNvPr id="46" name="Text Box 10"/>
              <p:cNvSpPr txBox="1">
                <a:spLocks noChangeArrowheads="1"/>
              </p:cNvSpPr>
              <p:nvPr/>
            </p:nvSpPr>
            <p:spPr bwMode="auto">
              <a:xfrm>
                <a:off x="12605032" y="5065511"/>
                <a:ext cx="2496044" cy="79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0182" tIns="30091" rIns="60182" bIns="30091">
                <a:spAutoFit/>
              </a:bodyPr>
              <a:lstStyle>
                <a:lvl1pPr defTabSz="3198813">
                  <a:defRPr sz="2200">
                    <a:solidFill>
                      <a:schemeClr val="bg1"/>
                    </a:solidFill>
                    <a:latin typeface="Arial" charset="0"/>
                    <a:ea typeface="ＭＳ Ｐゴシック" charset="-128"/>
                  </a:defRPr>
                </a:lvl1pPr>
                <a:lvl2pPr marL="742950" indent="-285750" defTabSz="3198813">
                  <a:defRPr sz="2200">
                    <a:solidFill>
                      <a:schemeClr val="bg1"/>
                    </a:solidFill>
                    <a:latin typeface="Arial" charset="0"/>
                    <a:ea typeface="ＭＳ Ｐゴシック" charset="-128"/>
                  </a:defRPr>
                </a:lvl2pPr>
                <a:lvl3pPr marL="1143000" indent="-228600" defTabSz="3198813">
                  <a:defRPr sz="2200">
                    <a:solidFill>
                      <a:schemeClr val="bg1"/>
                    </a:solidFill>
                    <a:latin typeface="Arial" charset="0"/>
                    <a:ea typeface="ＭＳ Ｐゴシック" charset="-128"/>
                  </a:defRPr>
                </a:lvl3pPr>
                <a:lvl4pPr marL="1600200" indent="-228600" defTabSz="3198813">
                  <a:defRPr sz="2200">
                    <a:solidFill>
                      <a:schemeClr val="bg1"/>
                    </a:solidFill>
                    <a:latin typeface="Arial" charset="0"/>
                    <a:ea typeface="ＭＳ Ｐゴシック" charset="-128"/>
                  </a:defRPr>
                </a:lvl4pPr>
                <a:lvl5pPr marL="2057400" indent="-228600" defTabSz="3198813">
                  <a:defRPr sz="2200">
                    <a:solidFill>
                      <a:schemeClr val="bg1"/>
                    </a:solidFill>
                    <a:latin typeface="Arial" charset="0"/>
                    <a:ea typeface="ＭＳ Ｐゴシック" charset="-128"/>
                  </a:defRPr>
                </a:lvl5pPr>
                <a:lvl6pPr marL="25146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6pPr>
                <a:lvl7pPr marL="29718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7pPr>
                <a:lvl8pPr marL="34290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8pPr>
                <a:lvl9pPr marL="38862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9pPr>
              </a:lstStyle>
              <a:p>
                <a:pPr algn="ctr">
                  <a:lnSpc>
                    <a:spcPts val="2713"/>
                  </a:lnSpc>
                  <a:spcBef>
                    <a:spcPct val="50000"/>
                  </a:spcBef>
                </a:pPr>
                <a:r>
                  <a:rPr lang="en-US" sz="3600" b="1" dirty="0">
                    <a:solidFill>
                      <a:schemeClr val="tx1"/>
                    </a:solidFill>
                  </a:rPr>
                  <a:t>ABSTRACT</a:t>
                </a:r>
              </a:p>
            </p:txBody>
          </p:sp>
        </p:grpSp>
        <p:sp>
          <p:nvSpPr>
            <p:cNvPr id="47" name="Text Box 9"/>
            <p:cNvSpPr txBox="1">
              <a:spLocks noChangeArrowheads="1"/>
            </p:cNvSpPr>
            <p:nvPr/>
          </p:nvSpPr>
          <p:spPr bwMode="auto">
            <a:xfrm>
              <a:off x="578291" y="5134484"/>
              <a:ext cx="30845218" cy="3463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0182" tIns="30091" rIns="60182" bIns="30091">
              <a:spAutoFit/>
            </a:bodyPr>
            <a:lstStyle>
              <a:lvl1pPr marL="466725" indent="-466725">
                <a:defRPr sz="2200">
                  <a:solidFill>
                    <a:schemeClr val="bg1"/>
                  </a:solidFill>
                  <a:latin typeface="Arial" charset="0"/>
                  <a:ea typeface="ＭＳ Ｐゴシック" charset="-128"/>
                </a:defRPr>
              </a:lvl1pPr>
              <a:lvl2pPr marL="742950" indent="-285750">
                <a:defRPr sz="2200">
                  <a:solidFill>
                    <a:schemeClr val="bg1"/>
                  </a:solidFill>
                  <a:latin typeface="Arial" charset="0"/>
                  <a:ea typeface="ＭＳ Ｐゴシック" charset="-128"/>
                </a:defRPr>
              </a:lvl2pPr>
              <a:lvl3pPr marL="1143000" indent="-228600">
                <a:defRPr sz="2200">
                  <a:solidFill>
                    <a:schemeClr val="bg1"/>
                  </a:solidFill>
                  <a:latin typeface="Arial" charset="0"/>
                  <a:ea typeface="ＭＳ Ｐゴシック" charset="-128"/>
                </a:defRPr>
              </a:lvl3pPr>
              <a:lvl4pPr marL="1600200" indent="-228600">
                <a:defRPr sz="2200">
                  <a:solidFill>
                    <a:schemeClr val="bg1"/>
                  </a:solidFill>
                  <a:latin typeface="Arial" charset="0"/>
                  <a:ea typeface="ＭＳ Ｐゴシック" charset="-128"/>
                </a:defRPr>
              </a:lvl4pPr>
              <a:lvl5pPr marL="2057400" indent="-228600">
                <a:defRPr sz="2200">
                  <a:solidFill>
                    <a:schemeClr val="bg1"/>
                  </a:solidFill>
                  <a:latin typeface="Arial" charset="0"/>
                  <a:ea typeface="ＭＳ Ｐゴシック" charset="-128"/>
                </a:defRPr>
              </a:lvl5pPr>
              <a:lvl6pPr marL="2514600" indent="-228600" defTabSz="404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6pPr>
              <a:lvl7pPr marL="2971800" indent="-228600" defTabSz="404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7pPr>
              <a:lvl8pPr marL="3429000" indent="-228600" defTabSz="404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8pPr>
              <a:lvl9pPr marL="3886200" indent="-228600" defTabSz="404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9pPr>
            </a:lstStyle>
            <a:p>
              <a:pPr marL="0" indent="0" algn="just"/>
              <a:r>
                <a:rPr lang="en-CA" sz="3200" dirty="0">
                  <a:solidFill>
                    <a:schemeClr val="tx1">
                      <a:lumMod val="95000"/>
                      <a:lumOff val="5000"/>
                    </a:schemeClr>
                  </a:solidFill>
                  <a:effectLst/>
                  <a:latin typeface="Calibri" panose="020F0502020204030204" pitchFamily="34" charset="0"/>
                </a:rPr>
                <a:t>The concept of aging in place includes services that monitors the health and activities of older adults remotely using smart devices. Confidentiality of the data is the important security aspect to ensure when dealing with the healthcare as it is related to privacy and dignity of individuals. The access of data within a communication network is limited by restricting the possession and duration of key ownership of the cryptographic keys. We introduce an efficient dynamic key management technique to securely establish session keys between a trusted gateway and a group of devices that are part of an active secure network communication. This solution is typically computationally expensive due to the frequent communication of new session keys in a dynamic environment where devices join and leaves the communication group. We define the dynamic session key distribution problem in detail and proposes a novel solution for dynamic key replacement method that reduces the number of session key communications with logarithmic complexity.</a:t>
              </a:r>
              <a:endParaRPr lang="en-CA" sz="4800" dirty="0">
                <a:solidFill>
                  <a:schemeClr val="tx1">
                    <a:lumMod val="95000"/>
                    <a:lumOff val="5000"/>
                  </a:schemeClr>
                </a:solidFill>
              </a:endParaRPr>
            </a:p>
          </p:txBody>
        </p:sp>
      </p:grpSp>
      <p:grpSp>
        <p:nvGrpSpPr>
          <p:cNvPr id="9" name="Group 8"/>
          <p:cNvGrpSpPr/>
          <p:nvPr/>
        </p:nvGrpSpPr>
        <p:grpSpPr>
          <a:xfrm>
            <a:off x="21810688" y="9031326"/>
            <a:ext cx="9955902" cy="7174016"/>
            <a:chOff x="-113494" y="-12986588"/>
            <a:chExt cx="7759474" cy="18860191"/>
          </a:xfrm>
        </p:grpSpPr>
        <p:sp>
          <p:nvSpPr>
            <p:cNvPr id="50" name="AutoShape 4"/>
            <p:cNvSpPr>
              <a:spLocks noChangeArrowheads="1"/>
            </p:cNvSpPr>
            <p:nvPr/>
          </p:nvSpPr>
          <p:spPr bwMode="auto">
            <a:xfrm>
              <a:off x="151515" y="-12986588"/>
              <a:ext cx="7434262" cy="18860191"/>
            </a:xfrm>
            <a:prstGeom prst="roundRect">
              <a:avLst>
                <a:gd name="adj" fmla="val 10685"/>
              </a:avLst>
            </a:prstGeom>
            <a:solidFill>
              <a:schemeClr val="bg1"/>
            </a:solidFill>
            <a:ln w="9525">
              <a:solidFill>
                <a:schemeClr val="tx1"/>
              </a:solidFill>
              <a:round/>
              <a:headEnd/>
              <a:tailEnd/>
            </a:ln>
          </p:spPr>
          <p:txBody>
            <a:bodyPr wrap="none" lIns="60182" tIns="30091" rIns="60182" bIns="30091" anchor="ctr"/>
            <a:lstStyle/>
            <a:p>
              <a:pPr>
                <a:lnSpc>
                  <a:spcPts val="2713"/>
                </a:lnSpc>
              </a:pPr>
              <a:endParaRPr lang="en-US" sz="5400"/>
            </a:p>
          </p:txBody>
        </p:sp>
        <p:sp>
          <p:nvSpPr>
            <p:cNvPr id="52" name="Text Box 42"/>
            <p:cNvSpPr txBox="1">
              <a:spLocks noChangeArrowheads="1"/>
            </p:cNvSpPr>
            <p:nvPr/>
          </p:nvSpPr>
          <p:spPr bwMode="auto">
            <a:xfrm>
              <a:off x="-113494" y="-12098488"/>
              <a:ext cx="7759474" cy="891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0182" tIns="30091" rIns="60182" bIns="30091">
              <a:spAutoFit/>
            </a:bodyPr>
            <a:lstStyle>
              <a:lvl1pPr defTabSz="3198813">
                <a:defRPr sz="2200">
                  <a:solidFill>
                    <a:schemeClr val="bg1"/>
                  </a:solidFill>
                  <a:latin typeface="Arial" charset="0"/>
                  <a:ea typeface="ＭＳ Ｐゴシック" charset="-128"/>
                </a:defRPr>
              </a:lvl1pPr>
              <a:lvl2pPr marL="742950" indent="-285750" defTabSz="3198813">
                <a:defRPr sz="2200">
                  <a:solidFill>
                    <a:schemeClr val="bg1"/>
                  </a:solidFill>
                  <a:latin typeface="Arial" charset="0"/>
                  <a:ea typeface="ＭＳ Ｐゴシック" charset="-128"/>
                </a:defRPr>
              </a:lvl2pPr>
              <a:lvl3pPr marL="1143000" indent="-228600" defTabSz="3198813">
                <a:defRPr sz="2200">
                  <a:solidFill>
                    <a:schemeClr val="bg1"/>
                  </a:solidFill>
                  <a:latin typeface="Arial" charset="0"/>
                  <a:ea typeface="ＭＳ Ｐゴシック" charset="-128"/>
                </a:defRPr>
              </a:lvl3pPr>
              <a:lvl4pPr marL="1600200" indent="-228600" defTabSz="3198813">
                <a:defRPr sz="2200">
                  <a:solidFill>
                    <a:schemeClr val="bg1"/>
                  </a:solidFill>
                  <a:latin typeface="Arial" charset="0"/>
                  <a:ea typeface="ＭＳ Ｐゴシック" charset="-128"/>
                </a:defRPr>
              </a:lvl4pPr>
              <a:lvl5pPr marL="2057400" indent="-228600" defTabSz="3198813">
                <a:defRPr sz="2200">
                  <a:solidFill>
                    <a:schemeClr val="bg1"/>
                  </a:solidFill>
                  <a:latin typeface="Arial" charset="0"/>
                  <a:ea typeface="ＭＳ Ｐゴシック" charset="-128"/>
                </a:defRPr>
              </a:lvl5pPr>
              <a:lvl6pPr marL="25146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6pPr>
              <a:lvl7pPr marL="29718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7pPr>
              <a:lvl8pPr marL="34290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8pPr>
              <a:lvl9pPr marL="38862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9pPr>
            </a:lstStyle>
            <a:p>
              <a:pPr algn="ctr">
                <a:lnSpc>
                  <a:spcPts val="2713"/>
                </a:lnSpc>
                <a:spcBef>
                  <a:spcPct val="50000"/>
                </a:spcBef>
              </a:pPr>
              <a:r>
                <a:rPr lang="en-US" sz="4000" b="1" dirty="0">
                  <a:solidFill>
                    <a:schemeClr val="tx1"/>
                  </a:solidFill>
                </a:rPr>
                <a:t>Design Goals</a:t>
              </a:r>
            </a:p>
          </p:txBody>
        </p:sp>
      </p:grpSp>
      <p:sp>
        <p:nvSpPr>
          <p:cNvPr id="93" name="Rectangle 92"/>
          <p:cNvSpPr/>
          <p:nvPr/>
        </p:nvSpPr>
        <p:spPr>
          <a:xfrm>
            <a:off x="22541145" y="9974173"/>
            <a:ext cx="8700687" cy="5537798"/>
          </a:xfrm>
          <a:prstGeom prst="rect">
            <a:avLst/>
          </a:prstGeom>
        </p:spPr>
        <p:txBody>
          <a:bodyPr wrap="square">
            <a:spAutoFit/>
          </a:bodyPr>
          <a:lstStyle/>
          <a:p>
            <a:pPr marL="457200" indent="-457200" algn="just">
              <a:lnSpc>
                <a:spcPct val="107000"/>
              </a:lnSpc>
              <a:spcAft>
                <a:spcPts val="800"/>
              </a:spcAft>
              <a:buFont typeface="Wingdings" panose="05000000000000000000" pitchFamily="2" charset="2"/>
              <a:buChar char="v"/>
            </a:pPr>
            <a:r>
              <a:rPr lang="en-CA" sz="2400" b="1" dirty="0">
                <a:latin typeface="Arial" panose="020B0604020202020204" pitchFamily="34" charset="0"/>
                <a:cs typeface="Arial" panose="020B0604020202020204" pitchFamily="34" charset="0"/>
              </a:rPr>
              <a:t>Privacy: </a:t>
            </a:r>
            <a:r>
              <a:rPr lang="en-CA" sz="3200" dirty="0">
                <a:solidFill>
                  <a:schemeClr val="tx1">
                    <a:lumMod val="95000"/>
                    <a:lumOff val="5000"/>
                  </a:schemeClr>
                </a:solidFill>
                <a:latin typeface="Calibri" panose="020F0502020204030204" pitchFamily="34" charset="0"/>
                <a:ea typeface="ＭＳ Ｐゴシック" charset="-128"/>
              </a:rPr>
              <a:t>This</a:t>
            </a:r>
            <a:r>
              <a:rPr lang="en-CA" sz="2400" dirty="0">
                <a:latin typeface="Arial" panose="020B0604020202020204" pitchFamily="34" charset="0"/>
                <a:cs typeface="Arial" panose="020B0604020202020204" pitchFamily="34" charset="0"/>
              </a:rPr>
              <a:t> scheme has different privacy goals such as forward security, backward security and session key secrecy., ensuring only the intended recipients possess the session keys </a:t>
            </a:r>
          </a:p>
          <a:p>
            <a:pPr marL="457200" indent="-457200" algn="just">
              <a:lnSpc>
                <a:spcPct val="107000"/>
              </a:lnSpc>
              <a:spcAft>
                <a:spcPts val="800"/>
              </a:spcAft>
              <a:buFont typeface="Wingdings" panose="05000000000000000000" pitchFamily="2" charset="2"/>
              <a:buChar char="v"/>
            </a:pPr>
            <a:r>
              <a:rPr lang="en-CA" sz="2400" b="1" dirty="0">
                <a:latin typeface="Arial" panose="020B0604020202020204" pitchFamily="34" charset="0"/>
                <a:cs typeface="Arial" panose="020B0604020202020204" pitchFamily="34" charset="0"/>
              </a:rPr>
              <a:t>Efficiency: </a:t>
            </a:r>
            <a:r>
              <a:rPr lang="en-CA" sz="2400" dirty="0">
                <a:latin typeface="Arial" panose="020B0604020202020204" pitchFamily="34" charset="0"/>
                <a:cs typeface="Arial" panose="020B0604020202020204" pitchFamily="34" charset="0"/>
              </a:rPr>
              <a:t>The new keys are always distributed via broadcasting instead sending one-to-one. They will be encrypted with keys only intended recipient posses, hence ensuring security while achieving efficiency .</a:t>
            </a:r>
          </a:p>
          <a:p>
            <a:pPr marL="457200" indent="-457200" algn="just">
              <a:lnSpc>
                <a:spcPct val="107000"/>
              </a:lnSpc>
              <a:spcAft>
                <a:spcPts val="800"/>
              </a:spcAft>
              <a:buFont typeface="Wingdings" panose="05000000000000000000" pitchFamily="2" charset="2"/>
              <a:buChar char="v"/>
            </a:pPr>
            <a:r>
              <a:rPr lang="en-CA" sz="2400" b="1" dirty="0">
                <a:latin typeface="Arial" panose="020B0604020202020204" pitchFamily="34" charset="0"/>
                <a:cs typeface="Arial" panose="020B0604020202020204" pitchFamily="34" charset="0"/>
              </a:rPr>
              <a:t>Scalability</a:t>
            </a:r>
            <a:r>
              <a:rPr lang="en-CA" sz="2400" dirty="0">
                <a:latin typeface="Arial" panose="020B0604020202020204" pitchFamily="34" charset="0"/>
                <a:cs typeface="Arial" panose="020B0604020202020204" pitchFamily="34" charset="0"/>
              </a:rPr>
              <a:t>: Scalability is one the considerations in design goals. The computational effort is distributed among devices. Adding more devices to the network does not increase the Gateway load. The bloom filter data structure used in the system also is scalable.</a:t>
            </a:r>
            <a:endParaRPr lang="en-US" sz="2400" dirty="0">
              <a:latin typeface="Arial" panose="020B0604020202020204" pitchFamily="34" charset="0"/>
              <a:cs typeface="Arial" panose="020B0604020202020204" pitchFamily="34" charset="0"/>
            </a:endParaRPr>
          </a:p>
        </p:txBody>
      </p:sp>
      <p:pic>
        <p:nvPicPr>
          <p:cNvPr id="56" name="Picture 5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58104" y="674878"/>
            <a:ext cx="1819275" cy="2295525"/>
          </a:xfrm>
          <a:prstGeom prst="rect">
            <a:avLst/>
          </a:prstGeom>
        </p:spPr>
      </p:pic>
      <p:sp>
        <p:nvSpPr>
          <p:cNvPr id="58" name="Rectangle 57"/>
          <p:cNvSpPr/>
          <p:nvPr/>
        </p:nvSpPr>
        <p:spPr>
          <a:xfrm>
            <a:off x="1340577" y="2937683"/>
            <a:ext cx="1409360" cy="1200329"/>
          </a:xfrm>
          <a:prstGeom prst="rect">
            <a:avLst/>
          </a:prstGeom>
        </p:spPr>
        <p:txBody>
          <a:bodyPr wrap="none">
            <a:spAutoFit/>
          </a:bodyPr>
          <a:lstStyle/>
          <a:p>
            <a:r>
              <a:rPr lang="en-US" sz="7200" b="1" dirty="0">
                <a:latin typeface="+mj-lt"/>
                <a:cs typeface="Arial" panose="020B0604020202020204" pitchFamily="34" charset="0"/>
              </a:rPr>
              <a:t>CIC</a:t>
            </a:r>
            <a:endParaRPr lang="en-US" dirty="0">
              <a:latin typeface="+mj-lt"/>
              <a:cs typeface="Arial" panose="020B0604020202020204" pitchFamily="34" charset="0"/>
            </a:endParaRPr>
          </a:p>
        </p:txBody>
      </p:sp>
      <p:sp>
        <p:nvSpPr>
          <p:cNvPr id="39" name="Text Box 42">
            <a:extLst>
              <a:ext uri="{FF2B5EF4-FFF2-40B4-BE49-F238E27FC236}">
                <a16:creationId xmlns:a16="http://schemas.microsoft.com/office/drawing/2014/main" id="{73678C61-D61E-BC49-95EB-0530AF1D7A9E}"/>
              </a:ext>
            </a:extLst>
          </p:cNvPr>
          <p:cNvSpPr txBox="1">
            <a:spLocks noChangeArrowheads="1"/>
          </p:cNvSpPr>
          <p:nvPr/>
        </p:nvSpPr>
        <p:spPr bwMode="auto">
          <a:xfrm>
            <a:off x="3651152" y="19176288"/>
            <a:ext cx="10966158" cy="437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0182" tIns="30091" rIns="60182" bIns="30091">
            <a:spAutoFit/>
          </a:bodyPr>
          <a:lstStyle>
            <a:lvl1pPr defTabSz="3198813">
              <a:defRPr sz="2200">
                <a:solidFill>
                  <a:schemeClr val="bg1"/>
                </a:solidFill>
                <a:latin typeface="Arial" charset="0"/>
                <a:ea typeface="ＭＳ Ｐゴシック" charset="-128"/>
              </a:defRPr>
            </a:lvl1pPr>
            <a:lvl2pPr marL="742950" indent="-285750" defTabSz="3198813">
              <a:defRPr sz="2200">
                <a:solidFill>
                  <a:schemeClr val="bg1"/>
                </a:solidFill>
                <a:latin typeface="Arial" charset="0"/>
                <a:ea typeface="ＭＳ Ｐゴシック" charset="-128"/>
              </a:defRPr>
            </a:lvl2pPr>
            <a:lvl3pPr marL="1143000" indent="-228600" defTabSz="3198813">
              <a:defRPr sz="2200">
                <a:solidFill>
                  <a:schemeClr val="bg1"/>
                </a:solidFill>
                <a:latin typeface="Arial" charset="0"/>
                <a:ea typeface="ＭＳ Ｐゴシック" charset="-128"/>
              </a:defRPr>
            </a:lvl3pPr>
            <a:lvl4pPr marL="1600200" indent="-228600" defTabSz="3198813">
              <a:defRPr sz="2200">
                <a:solidFill>
                  <a:schemeClr val="bg1"/>
                </a:solidFill>
                <a:latin typeface="Arial" charset="0"/>
                <a:ea typeface="ＭＳ Ｐゴシック" charset="-128"/>
              </a:defRPr>
            </a:lvl4pPr>
            <a:lvl5pPr marL="2057400" indent="-228600" defTabSz="3198813">
              <a:defRPr sz="2200">
                <a:solidFill>
                  <a:schemeClr val="bg1"/>
                </a:solidFill>
                <a:latin typeface="Arial" charset="0"/>
                <a:ea typeface="ＭＳ Ｐゴシック" charset="-128"/>
              </a:defRPr>
            </a:lvl5pPr>
            <a:lvl6pPr marL="25146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6pPr>
            <a:lvl7pPr marL="29718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7pPr>
            <a:lvl8pPr marL="34290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8pPr>
            <a:lvl9pPr marL="38862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9pPr>
          </a:lstStyle>
          <a:p>
            <a:pPr algn="ctr">
              <a:lnSpc>
                <a:spcPts val="2713"/>
              </a:lnSpc>
              <a:spcBef>
                <a:spcPct val="50000"/>
              </a:spcBef>
            </a:pPr>
            <a:r>
              <a:rPr lang="en-US" sz="4000" b="1" dirty="0">
                <a:solidFill>
                  <a:schemeClr val="tx1"/>
                </a:solidFill>
              </a:rPr>
              <a:t>Gateway distributing AES Keys</a:t>
            </a:r>
          </a:p>
        </p:txBody>
      </p:sp>
      <p:sp>
        <p:nvSpPr>
          <p:cNvPr id="38" name="AutoShape 4">
            <a:extLst>
              <a:ext uri="{FF2B5EF4-FFF2-40B4-BE49-F238E27FC236}">
                <a16:creationId xmlns:a16="http://schemas.microsoft.com/office/drawing/2014/main" id="{7DB96B99-E847-B749-994A-0005F0843D8C}"/>
              </a:ext>
            </a:extLst>
          </p:cNvPr>
          <p:cNvSpPr>
            <a:spLocks noChangeArrowheads="1"/>
          </p:cNvSpPr>
          <p:nvPr/>
        </p:nvSpPr>
        <p:spPr bwMode="auto">
          <a:xfrm>
            <a:off x="22213029" y="16510190"/>
            <a:ext cx="9476317" cy="8854437"/>
          </a:xfrm>
          <a:prstGeom prst="roundRect">
            <a:avLst>
              <a:gd name="adj" fmla="val 9325"/>
            </a:avLst>
          </a:prstGeom>
          <a:solidFill>
            <a:schemeClr val="bg1"/>
          </a:solidFill>
          <a:ln w="9525">
            <a:solidFill>
              <a:schemeClr val="tx1"/>
            </a:solidFill>
            <a:round/>
            <a:headEnd/>
            <a:tailEnd/>
          </a:ln>
        </p:spPr>
        <p:txBody>
          <a:bodyPr wrap="none" lIns="60182" tIns="30091" rIns="60182" bIns="30091" anchor="ctr"/>
          <a:lstStyle/>
          <a:p>
            <a:endParaRPr lang="en-US" sz="5400" dirty="0">
              <a:latin typeface="Arial" panose="020B0604020202020204" pitchFamily="34" charset="0"/>
              <a:cs typeface="Arial" panose="020B0604020202020204" pitchFamily="34" charset="0"/>
            </a:endParaRPr>
          </a:p>
        </p:txBody>
      </p:sp>
      <p:grpSp>
        <p:nvGrpSpPr>
          <p:cNvPr id="1122" name="Group 1121">
            <a:extLst>
              <a:ext uri="{FF2B5EF4-FFF2-40B4-BE49-F238E27FC236}">
                <a16:creationId xmlns:a16="http://schemas.microsoft.com/office/drawing/2014/main" id="{1841F3CB-D6AF-AC37-AD60-12EB288F75E6}"/>
              </a:ext>
            </a:extLst>
          </p:cNvPr>
          <p:cNvGrpSpPr/>
          <p:nvPr/>
        </p:nvGrpSpPr>
        <p:grpSpPr>
          <a:xfrm>
            <a:off x="14269769" y="13702448"/>
            <a:ext cx="1083592" cy="1151115"/>
            <a:chOff x="8021591" y="678149"/>
            <a:chExt cx="914399" cy="914402"/>
          </a:xfrm>
        </p:grpSpPr>
        <p:pic>
          <p:nvPicPr>
            <p:cNvPr id="1123" name="Graphic 1122" descr="Programmer female outline">
              <a:extLst>
                <a:ext uri="{FF2B5EF4-FFF2-40B4-BE49-F238E27FC236}">
                  <a16:creationId xmlns:a16="http://schemas.microsoft.com/office/drawing/2014/main" id="{BB46474E-E464-0A3D-0268-960562F26DF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021591" y="678149"/>
              <a:ext cx="914399" cy="914402"/>
            </a:xfrm>
            <a:prstGeom prst="rect">
              <a:avLst/>
            </a:prstGeom>
          </p:spPr>
        </p:pic>
        <p:sp>
          <p:nvSpPr>
            <p:cNvPr id="1124" name="Rectangle 1123">
              <a:extLst>
                <a:ext uri="{FF2B5EF4-FFF2-40B4-BE49-F238E27FC236}">
                  <a16:creationId xmlns:a16="http://schemas.microsoft.com/office/drawing/2014/main" id="{91BC8980-8420-D54F-71DD-45F6EAA7479F}"/>
                </a:ext>
              </a:extLst>
            </p:cNvPr>
            <p:cNvSpPr/>
            <p:nvPr/>
          </p:nvSpPr>
          <p:spPr>
            <a:xfrm>
              <a:off x="8339420" y="1286015"/>
              <a:ext cx="278757" cy="2413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200"/>
            </a:p>
          </p:txBody>
        </p:sp>
      </p:grpSp>
      <p:grpSp>
        <p:nvGrpSpPr>
          <p:cNvPr id="1125" name="Group 1124">
            <a:extLst>
              <a:ext uri="{FF2B5EF4-FFF2-40B4-BE49-F238E27FC236}">
                <a16:creationId xmlns:a16="http://schemas.microsoft.com/office/drawing/2014/main" id="{33CB358D-781D-739D-F116-7F7555EFF77C}"/>
              </a:ext>
            </a:extLst>
          </p:cNvPr>
          <p:cNvGrpSpPr/>
          <p:nvPr/>
        </p:nvGrpSpPr>
        <p:grpSpPr>
          <a:xfrm>
            <a:off x="12975196" y="13664505"/>
            <a:ext cx="1083592" cy="1151115"/>
            <a:chOff x="6624770" y="678149"/>
            <a:chExt cx="914399" cy="914402"/>
          </a:xfrm>
        </p:grpSpPr>
        <p:pic>
          <p:nvPicPr>
            <p:cNvPr id="1126" name="Graphic 1125" descr="Programmer male outline">
              <a:extLst>
                <a:ext uri="{FF2B5EF4-FFF2-40B4-BE49-F238E27FC236}">
                  <a16:creationId xmlns:a16="http://schemas.microsoft.com/office/drawing/2014/main" id="{E31AACD1-508A-D293-71BB-9C6241682A5D}"/>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6624770" y="678149"/>
              <a:ext cx="914399" cy="914402"/>
            </a:xfrm>
            <a:prstGeom prst="rect">
              <a:avLst/>
            </a:prstGeom>
          </p:spPr>
        </p:pic>
        <p:sp>
          <p:nvSpPr>
            <p:cNvPr id="1127" name="Rectangle 1126">
              <a:extLst>
                <a:ext uri="{FF2B5EF4-FFF2-40B4-BE49-F238E27FC236}">
                  <a16:creationId xmlns:a16="http://schemas.microsoft.com/office/drawing/2014/main" id="{070F3892-BEE3-8F11-8943-AFDF1BE77BB9}"/>
                </a:ext>
              </a:extLst>
            </p:cNvPr>
            <p:cNvSpPr/>
            <p:nvPr/>
          </p:nvSpPr>
          <p:spPr>
            <a:xfrm>
              <a:off x="6955532" y="1291462"/>
              <a:ext cx="278757" cy="2413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200"/>
            </a:p>
          </p:txBody>
        </p:sp>
      </p:grpSp>
      <p:sp>
        <p:nvSpPr>
          <p:cNvPr id="1128" name="Arc 1127">
            <a:extLst>
              <a:ext uri="{FF2B5EF4-FFF2-40B4-BE49-F238E27FC236}">
                <a16:creationId xmlns:a16="http://schemas.microsoft.com/office/drawing/2014/main" id="{888DC15F-2B50-CBB3-4BED-A7585BBB8E44}"/>
              </a:ext>
            </a:extLst>
          </p:cNvPr>
          <p:cNvSpPr/>
          <p:nvPr/>
        </p:nvSpPr>
        <p:spPr>
          <a:xfrm rot="10800000">
            <a:off x="12594473" y="11027038"/>
            <a:ext cx="5889203" cy="6324579"/>
          </a:xfrm>
          <a:prstGeom prst="arc">
            <a:avLst>
              <a:gd name="adj1" fmla="val 16529799"/>
              <a:gd name="adj2" fmla="val 4386491"/>
            </a:avLst>
          </a:prstGeom>
          <a:ln>
            <a:solidFill>
              <a:schemeClr val="accent2">
                <a:lumMod val="50000"/>
              </a:schemeClr>
            </a:solidFill>
          </a:ln>
        </p:spPr>
        <p:style>
          <a:lnRef idx="3">
            <a:schemeClr val="accent2"/>
          </a:lnRef>
          <a:fillRef idx="0">
            <a:schemeClr val="accent2"/>
          </a:fillRef>
          <a:effectRef idx="2">
            <a:schemeClr val="accent2"/>
          </a:effectRef>
          <a:fontRef idx="minor">
            <a:schemeClr val="tx1"/>
          </a:fontRef>
        </p:style>
        <p:txBody>
          <a:bodyPr rtlCol="0" anchor="ctr"/>
          <a:lstStyle/>
          <a:p>
            <a:pPr algn="ctr"/>
            <a:endParaRPr lang="en-CA" sz="1200"/>
          </a:p>
        </p:txBody>
      </p:sp>
      <p:cxnSp>
        <p:nvCxnSpPr>
          <p:cNvPr id="1129" name="Straight Arrow Connector 1128">
            <a:extLst>
              <a:ext uri="{FF2B5EF4-FFF2-40B4-BE49-F238E27FC236}">
                <a16:creationId xmlns:a16="http://schemas.microsoft.com/office/drawing/2014/main" id="{87F582E2-78CF-9613-DC00-F191E29975A4}"/>
              </a:ext>
            </a:extLst>
          </p:cNvPr>
          <p:cNvCxnSpPr>
            <a:cxnSpLocks/>
            <a:stCxn id="1173" idx="3"/>
          </p:cNvCxnSpPr>
          <p:nvPr/>
        </p:nvCxnSpPr>
        <p:spPr>
          <a:xfrm>
            <a:off x="6914626" y="15357919"/>
            <a:ext cx="5691776" cy="15726"/>
          </a:xfrm>
          <a:prstGeom prst="straightConnector1">
            <a:avLst/>
          </a:prstGeom>
          <a:ln>
            <a:solidFill>
              <a:schemeClr val="accent2">
                <a:lumMod val="50000"/>
              </a:schemeClr>
            </a:solidFill>
            <a:prstDash val="sysDash"/>
          </a:ln>
          <a:effectLst>
            <a:outerShdw blurRad="50800" dist="38100" dir="18900000" algn="bl" rotWithShape="0">
              <a:prstClr val="black">
                <a:alpha val="40000"/>
              </a:prstClr>
            </a:outerShdw>
          </a:effectLst>
        </p:spPr>
        <p:style>
          <a:lnRef idx="3">
            <a:schemeClr val="accent2"/>
          </a:lnRef>
          <a:fillRef idx="0">
            <a:schemeClr val="accent2"/>
          </a:fillRef>
          <a:effectRef idx="2">
            <a:schemeClr val="accent2"/>
          </a:effectRef>
          <a:fontRef idx="minor">
            <a:schemeClr val="tx1"/>
          </a:fontRef>
        </p:style>
      </p:cxnSp>
      <p:cxnSp>
        <p:nvCxnSpPr>
          <p:cNvPr id="1130" name="Straight Arrow Connector 1129">
            <a:extLst>
              <a:ext uri="{FF2B5EF4-FFF2-40B4-BE49-F238E27FC236}">
                <a16:creationId xmlns:a16="http://schemas.microsoft.com/office/drawing/2014/main" id="{BA7D6F86-B7EE-7E83-51B6-3AD81E10F6E0}"/>
              </a:ext>
            </a:extLst>
          </p:cNvPr>
          <p:cNvCxnSpPr>
            <a:cxnSpLocks/>
          </p:cNvCxnSpPr>
          <p:nvPr/>
        </p:nvCxnSpPr>
        <p:spPr>
          <a:xfrm flipV="1">
            <a:off x="12671676" y="15363176"/>
            <a:ext cx="121606" cy="7994"/>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1131" name="Rectangle 1130">
            <a:extLst>
              <a:ext uri="{FF2B5EF4-FFF2-40B4-BE49-F238E27FC236}">
                <a16:creationId xmlns:a16="http://schemas.microsoft.com/office/drawing/2014/main" id="{0619CA14-78F4-C328-AA5E-8FC76AA1936D}"/>
              </a:ext>
            </a:extLst>
          </p:cNvPr>
          <p:cNvSpPr/>
          <p:nvPr/>
        </p:nvSpPr>
        <p:spPr>
          <a:xfrm>
            <a:off x="10929542" y="16776986"/>
            <a:ext cx="887172" cy="40294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200" dirty="0"/>
          </a:p>
        </p:txBody>
      </p:sp>
      <p:cxnSp>
        <p:nvCxnSpPr>
          <p:cNvPr id="1132" name="Straight Arrow Connector 1131">
            <a:extLst>
              <a:ext uri="{FF2B5EF4-FFF2-40B4-BE49-F238E27FC236}">
                <a16:creationId xmlns:a16="http://schemas.microsoft.com/office/drawing/2014/main" id="{72F97913-113E-DAC4-1F3E-FCFD11ECD829}"/>
              </a:ext>
            </a:extLst>
          </p:cNvPr>
          <p:cNvCxnSpPr>
            <a:cxnSpLocks/>
          </p:cNvCxnSpPr>
          <p:nvPr/>
        </p:nvCxnSpPr>
        <p:spPr>
          <a:xfrm>
            <a:off x="11475010" y="17293218"/>
            <a:ext cx="3336555" cy="0"/>
          </a:xfrm>
          <a:prstGeom prst="straightConnector1">
            <a:avLst/>
          </a:prstGeom>
          <a:ln>
            <a:solidFill>
              <a:schemeClr val="accent2">
                <a:lumMod val="50000"/>
              </a:schemeClr>
            </a:solidFill>
            <a:prstDash val="sysDash"/>
          </a:ln>
          <a:effectLst>
            <a:outerShdw blurRad="50800" dist="38100" dir="18900000" algn="bl" rotWithShape="0">
              <a:prstClr val="black">
                <a:alpha val="40000"/>
              </a:prstClr>
            </a:outerShdw>
          </a:effectLst>
        </p:spPr>
        <p:style>
          <a:lnRef idx="3">
            <a:schemeClr val="accent2"/>
          </a:lnRef>
          <a:fillRef idx="0">
            <a:schemeClr val="accent2"/>
          </a:fillRef>
          <a:effectRef idx="2">
            <a:schemeClr val="accent2"/>
          </a:effectRef>
          <a:fontRef idx="minor">
            <a:schemeClr val="tx1"/>
          </a:fontRef>
        </p:style>
      </p:cxnSp>
      <p:cxnSp>
        <p:nvCxnSpPr>
          <p:cNvPr id="1133" name="Straight Arrow Connector 1132">
            <a:extLst>
              <a:ext uri="{FF2B5EF4-FFF2-40B4-BE49-F238E27FC236}">
                <a16:creationId xmlns:a16="http://schemas.microsoft.com/office/drawing/2014/main" id="{C02C928C-8BAE-5972-663D-30C640302797}"/>
              </a:ext>
            </a:extLst>
          </p:cNvPr>
          <p:cNvCxnSpPr>
            <a:cxnSpLocks/>
          </p:cNvCxnSpPr>
          <p:nvPr/>
        </p:nvCxnSpPr>
        <p:spPr>
          <a:xfrm flipV="1">
            <a:off x="14785884" y="17303321"/>
            <a:ext cx="121606" cy="7994"/>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1134" name="Rectangle 1133">
            <a:extLst>
              <a:ext uri="{FF2B5EF4-FFF2-40B4-BE49-F238E27FC236}">
                <a16:creationId xmlns:a16="http://schemas.microsoft.com/office/drawing/2014/main" id="{A510D802-DEA2-A43A-0B37-C65E1394758C}"/>
              </a:ext>
            </a:extLst>
          </p:cNvPr>
          <p:cNvSpPr/>
          <p:nvPr/>
        </p:nvSpPr>
        <p:spPr>
          <a:xfrm>
            <a:off x="10995620" y="10678778"/>
            <a:ext cx="887172" cy="40294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200"/>
          </a:p>
        </p:txBody>
      </p:sp>
      <p:cxnSp>
        <p:nvCxnSpPr>
          <p:cNvPr id="1135" name="Straight Arrow Connector 1134">
            <a:extLst>
              <a:ext uri="{FF2B5EF4-FFF2-40B4-BE49-F238E27FC236}">
                <a16:creationId xmlns:a16="http://schemas.microsoft.com/office/drawing/2014/main" id="{DB956F8B-094C-F262-C657-29CEB6E82C78}"/>
              </a:ext>
            </a:extLst>
          </p:cNvPr>
          <p:cNvCxnSpPr>
            <a:cxnSpLocks/>
          </p:cNvCxnSpPr>
          <p:nvPr/>
        </p:nvCxnSpPr>
        <p:spPr>
          <a:xfrm flipV="1">
            <a:off x="11516995" y="11268104"/>
            <a:ext cx="2668533" cy="13659"/>
          </a:xfrm>
          <a:prstGeom prst="straightConnector1">
            <a:avLst/>
          </a:prstGeom>
          <a:ln>
            <a:solidFill>
              <a:schemeClr val="accent2">
                <a:lumMod val="50000"/>
              </a:schemeClr>
            </a:solidFill>
            <a:prstDash val="sysDash"/>
          </a:ln>
          <a:effectLst>
            <a:outerShdw blurRad="50800" dist="38100" dir="18900000" algn="bl" rotWithShape="0">
              <a:prstClr val="black">
                <a:alpha val="40000"/>
              </a:prstClr>
            </a:outerShdw>
          </a:effectLst>
        </p:spPr>
        <p:style>
          <a:lnRef idx="3">
            <a:schemeClr val="accent2"/>
          </a:lnRef>
          <a:fillRef idx="0">
            <a:schemeClr val="accent2"/>
          </a:fillRef>
          <a:effectRef idx="2">
            <a:schemeClr val="accent2"/>
          </a:effectRef>
          <a:fontRef idx="minor">
            <a:schemeClr val="tx1"/>
          </a:fontRef>
        </p:style>
      </p:cxnSp>
      <p:cxnSp>
        <p:nvCxnSpPr>
          <p:cNvPr id="1136" name="Straight Arrow Connector 1135">
            <a:extLst>
              <a:ext uri="{FF2B5EF4-FFF2-40B4-BE49-F238E27FC236}">
                <a16:creationId xmlns:a16="http://schemas.microsoft.com/office/drawing/2014/main" id="{4BF159F5-F709-0E5A-8817-31991D665811}"/>
              </a:ext>
            </a:extLst>
          </p:cNvPr>
          <p:cNvCxnSpPr>
            <a:cxnSpLocks/>
          </p:cNvCxnSpPr>
          <p:nvPr/>
        </p:nvCxnSpPr>
        <p:spPr>
          <a:xfrm flipV="1">
            <a:off x="14148169" y="11258002"/>
            <a:ext cx="121606" cy="7994"/>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1137" name="Rectangle 1136">
            <a:extLst>
              <a:ext uri="{FF2B5EF4-FFF2-40B4-BE49-F238E27FC236}">
                <a16:creationId xmlns:a16="http://schemas.microsoft.com/office/drawing/2014/main" id="{CDD75EDE-C3C4-BFDC-5930-2850E2111240}"/>
              </a:ext>
            </a:extLst>
          </p:cNvPr>
          <p:cNvSpPr/>
          <p:nvPr/>
        </p:nvSpPr>
        <p:spPr>
          <a:xfrm>
            <a:off x="10929542" y="16776986"/>
            <a:ext cx="887172" cy="40294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200"/>
          </a:p>
        </p:txBody>
      </p:sp>
      <p:grpSp>
        <p:nvGrpSpPr>
          <p:cNvPr id="1138" name="Group 1137">
            <a:extLst>
              <a:ext uri="{FF2B5EF4-FFF2-40B4-BE49-F238E27FC236}">
                <a16:creationId xmlns:a16="http://schemas.microsoft.com/office/drawing/2014/main" id="{78A6856A-03AC-38A4-1048-87219B9695E5}"/>
              </a:ext>
            </a:extLst>
          </p:cNvPr>
          <p:cNvGrpSpPr/>
          <p:nvPr/>
        </p:nvGrpSpPr>
        <p:grpSpPr>
          <a:xfrm>
            <a:off x="3345980" y="10927013"/>
            <a:ext cx="5038458" cy="4240981"/>
            <a:chOff x="770688" y="4210800"/>
            <a:chExt cx="2322086" cy="1819551"/>
          </a:xfrm>
        </p:grpSpPr>
        <p:sp>
          <p:nvSpPr>
            <p:cNvPr id="1139" name="Flowchart: Data 1138">
              <a:extLst>
                <a:ext uri="{FF2B5EF4-FFF2-40B4-BE49-F238E27FC236}">
                  <a16:creationId xmlns:a16="http://schemas.microsoft.com/office/drawing/2014/main" id="{D2E04B9E-52D6-1D9D-D020-AB8D77F6D578}"/>
                </a:ext>
              </a:extLst>
            </p:cNvPr>
            <p:cNvSpPr/>
            <p:nvPr/>
          </p:nvSpPr>
          <p:spPr>
            <a:xfrm rot="16200000">
              <a:off x="974219" y="5292736"/>
              <a:ext cx="573808" cy="867733"/>
            </a:xfrm>
            <a:prstGeom prst="flowChartInputOutput">
              <a:avLst/>
            </a:prstGeom>
            <a:solidFill>
              <a:schemeClr val="accent2"/>
            </a:solidFill>
            <a:ln w="7144"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CA" sz="8800" dirty="0">
                <a:solidFill>
                  <a:schemeClr val="tx1"/>
                </a:solidFill>
              </a:endParaRPr>
            </a:p>
          </p:txBody>
        </p:sp>
        <p:grpSp>
          <p:nvGrpSpPr>
            <p:cNvPr id="1140" name="Graphic 241" descr="A cozy cabin in the woods covered in snow">
              <a:extLst>
                <a:ext uri="{FF2B5EF4-FFF2-40B4-BE49-F238E27FC236}">
                  <a16:creationId xmlns:a16="http://schemas.microsoft.com/office/drawing/2014/main" id="{E0B43AE5-4983-C838-E0CB-DE06569A28EF}"/>
                </a:ext>
              </a:extLst>
            </p:cNvPr>
            <p:cNvGrpSpPr/>
            <p:nvPr/>
          </p:nvGrpSpPr>
          <p:grpSpPr>
            <a:xfrm>
              <a:off x="770688" y="4210800"/>
              <a:ext cx="2322086" cy="860924"/>
              <a:chOff x="3705617" y="6239642"/>
              <a:chExt cx="1971614" cy="631481"/>
            </a:xfrm>
          </p:grpSpPr>
          <p:sp>
            <p:nvSpPr>
              <p:cNvPr id="1151" name="Freeform: Shape 1150">
                <a:extLst>
                  <a:ext uri="{FF2B5EF4-FFF2-40B4-BE49-F238E27FC236}">
                    <a16:creationId xmlns:a16="http://schemas.microsoft.com/office/drawing/2014/main" id="{2B9B8337-5F41-42A1-6DBA-62D1A25C9196}"/>
                  </a:ext>
                </a:extLst>
              </p:cNvPr>
              <p:cNvSpPr/>
              <p:nvPr/>
            </p:nvSpPr>
            <p:spPr>
              <a:xfrm>
                <a:off x="3705617" y="6303186"/>
                <a:ext cx="1971604" cy="567937"/>
              </a:xfrm>
              <a:custGeom>
                <a:avLst/>
                <a:gdLst>
                  <a:gd name="connsiteX0" fmla="*/ 354949 w 1971604"/>
                  <a:gd name="connsiteY0" fmla="*/ 17 h 567937"/>
                  <a:gd name="connsiteX1" fmla="*/ 0 w 1971604"/>
                  <a:gd name="connsiteY1" fmla="*/ 473280 h 567937"/>
                  <a:gd name="connsiteX2" fmla="*/ 0 w 1971604"/>
                  <a:gd name="connsiteY2" fmla="*/ 567937 h 567937"/>
                  <a:gd name="connsiteX3" fmla="*/ 354965 w 1971604"/>
                  <a:gd name="connsiteY3" fmla="*/ 102539 h 567937"/>
                  <a:gd name="connsiteX4" fmla="*/ 710052 w 1971604"/>
                  <a:gd name="connsiteY4" fmla="*/ 567937 h 567937"/>
                  <a:gd name="connsiteX5" fmla="*/ 1971605 w 1971604"/>
                  <a:gd name="connsiteY5" fmla="*/ 567937 h 567937"/>
                  <a:gd name="connsiteX6" fmla="*/ 1971605 w 1971604"/>
                  <a:gd name="connsiteY6" fmla="*/ 473312 h 567937"/>
                  <a:gd name="connsiteX7" fmla="*/ 1971577 w 1971604"/>
                  <a:gd name="connsiteY7" fmla="*/ 473272 h 567937"/>
                  <a:gd name="connsiteX8" fmla="*/ 354992 w 1971604"/>
                  <a:gd name="connsiteY8" fmla="*/ 1 h 567937"/>
                  <a:gd name="connsiteX9" fmla="*/ 354949 w 1971604"/>
                  <a:gd name="connsiteY9" fmla="*/ 17 h 567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71604" h="567937">
                    <a:moveTo>
                      <a:pt x="354949" y="17"/>
                    </a:moveTo>
                    <a:lnTo>
                      <a:pt x="0" y="473280"/>
                    </a:lnTo>
                    <a:lnTo>
                      <a:pt x="0" y="567937"/>
                    </a:lnTo>
                    <a:lnTo>
                      <a:pt x="354965" y="102539"/>
                    </a:lnTo>
                    <a:lnTo>
                      <a:pt x="710052" y="567937"/>
                    </a:lnTo>
                    <a:lnTo>
                      <a:pt x="1971605" y="567937"/>
                    </a:lnTo>
                    <a:lnTo>
                      <a:pt x="1971605" y="473312"/>
                    </a:lnTo>
                    <a:cubicBezTo>
                      <a:pt x="1971605" y="473296"/>
                      <a:pt x="1971593" y="473280"/>
                      <a:pt x="1971577" y="473272"/>
                    </a:cubicBezTo>
                    <a:lnTo>
                      <a:pt x="354992" y="1"/>
                    </a:lnTo>
                    <a:cubicBezTo>
                      <a:pt x="354977" y="-3"/>
                      <a:pt x="354961" y="1"/>
                      <a:pt x="354949" y="17"/>
                    </a:cubicBezTo>
                    <a:close/>
                  </a:path>
                </a:pathLst>
              </a:custGeom>
              <a:solidFill>
                <a:srgbClr val="D0D0D0"/>
              </a:solidFill>
              <a:ln w="3939" cap="flat">
                <a:noFill/>
                <a:prstDash val="solid"/>
                <a:miter/>
              </a:ln>
            </p:spPr>
            <p:txBody>
              <a:bodyPr rtlCol="0" anchor="ctr"/>
              <a:lstStyle/>
              <a:p>
                <a:endParaRPr lang="en-CA" sz="8800"/>
              </a:p>
            </p:txBody>
          </p:sp>
          <p:sp>
            <p:nvSpPr>
              <p:cNvPr id="1152" name="Freeform: Shape 1151">
                <a:extLst>
                  <a:ext uri="{FF2B5EF4-FFF2-40B4-BE49-F238E27FC236}">
                    <a16:creationId xmlns:a16="http://schemas.microsoft.com/office/drawing/2014/main" id="{28FB0FD3-FE4B-A4A7-D9D2-F86271AB38AD}"/>
                  </a:ext>
                </a:extLst>
              </p:cNvPr>
              <p:cNvSpPr/>
              <p:nvPr/>
            </p:nvSpPr>
            <p:spPr>
              <a:xfrm>
                <a:off x="4060637" y="6239642"/>
                <a:ext cx="1616594" cy="569002"/>
              </a:xfrm>
              <a:custGeom>
                <a:avLst/>
                <a:gdLst>
                  <a:gd name="connsiteX0" fmla="*/ 1254174 w 1616594"/>
                  <a:gd name="connsiteY0" fmla="*/ 63534 h 569002"/>
                  <a:gd name="connsiteX1" fmla="*/ 1214062 w 1616594"/>
                  <a:gd name="connsiteY1" fmla="*/ 63534 h 569002"/>
                  <a:gd name="connsiteX2" fmla="*/ 1127293 w 1616594"/>
                  <a:gd name="connsiteY2" fmla="*/ 39870 h 569002"/>
                  <a:gd name="connsiteX3" fmla="*/ 922202 w 1616594"/>
                  <a:gd name="connsiteY3" fmla="*/ 39870 h 569002"/>
                  <a:gd name="connsiteX4" fmla="*/ 827545 w 1616594"/>
                  <a:gd name="connsiteY4" fmla="*/ 16205 h 569002"/>
                  <a:gd name="connsiteX5" fmla="*/ 638231 w 1616594"/>
                  <a:gd name="connsiteY5" fmla="*/ 39870 h 569002"/>
                  <a:gd name="connsiteX6" fmla="*/ 543573 w 1616594"/>
                  <a:gd name="connsiteY6" fmla="*/ 429 h 569002"/>
                  <a:gd name="connsiteX7" fmla="*/ 409476 w 1616594"/>
                  <a:gd name="connsiteY7" fmla="*/ 63534 h 569002"/>
                  <a:gd name="connsiteX8" fmla="*/ 39 w 1616594"/>
                  <a:gd name="connsiteY8" fmla="*/ 63534 h 569002"/>
                  <a:gd name="connsiteX9" fmla="*/ 8 w 1616594"/>
                  <a:gd name="connsiteY9" fmla="*/ 63597 h 569002"/>
                  <a:gd name="connsiteX10" fmla="*/ 353529 w 1616594"/>
                  <a:gd name="connsiteY10" fmla="*/ 536821 h 569002"/>
                  <a:gd name="connsiteX11" fmla="*/ 355300 w 1616594"/>
                  <a:gd name="connsiteY11" fmla="*/ 536821 h 569002"/>
                  <a:gd name="connsiteX12" fmla="*/ 544772 w 1616594"/>
                  <a:gd name="connsiteY12" fmla="*/ 563518 h 569002"/>
                  <a:gd name="connsiteX13" fmla="*/ 591572 w 1616594"/>
                  <a:gd name="connsiteY13" fmla="*/ 568373 h 569002"/>
                  <a:gd name="connsiteX14" fmla="*/ 702006 w 1616594"/>
                  <a:gd name="connsiteY14" fmla="*/ 552597 h 569002"/>
                  <a:gd name="connsiteX15" fmla="*/ 733558 w 1616594"/>
                  <a:gd name="connsiteY15" fmla="*/ 568373 h 569002"/>
                  <a:gd name="connsiteX16" fmla="*/ 780887 w 1616594"/>
                  <a:gd name="connsiteY16" fmla="*/ 544709 h 569002"/>
                  <a:gd name="connsiteX17" fmla="*/ 843992 w 1616594"/>
                  <a:gd name="connsiteY17" fmla="*/ 568373 h 569002"/>
                  <a:gd name="connsiteX18" fmla="*/ 883433 w 1616594"/>
                  <a:gd name="connsiteY18" fmla="*/ 544709 h 569002"/>
                  <a:gd name="connsiteX19" fmla="*/ 922873 w 1616594"/>
                  <a:gd name="connsiteY19" fmla="*/ 560485 h 569002"/>
                  <a:gd name="connsiteX20" fmla="*/ 1104300 w 1616594"/>
                  <a:gd name="connsiteY20" fmla="*/ 544709 h 569002"/>
                  <a:gd name="connsiteX21" fmla="*/ 1175292 w 1616594"/>
                  <a:gd name="connsiteY21" fmla="*/ 552597 h 569002"/>
                  <a:gd name="connsiteX22" fmla="*/ 1184502 w 1616594"/>
                  <a:gd name="connsiteY22" fmla="*/ 550672 h 569002"/>
                  <a:gd name="connsiteX23" fmla="*/ 1303612 w 1616594"/>
                  <a:gd name="connsiteY23" fmla="*/ 536821 h 569002"/>
                  <a:gd name="connsiteX24" fmla="*/ 1616549 w 1616594"/>
                  <a:gd name="connsiteY24" fmla="*/ 536821 h 569002"/>
                  <a:gd name="connsiteX25" fmla="*/ 1616581 w 1616594"/>
                  <a:gd name="connsiteY25" fmla="*/ 536758 h 569002"/>
                  <a:gd name="connsiteX26" fmla="*/ 1254174 w 1616594"/>
                  <a:gd name="connsiteY26" fmla="*/ 63534 h 569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616594" h="569002">
                    <a:moveTo>
                      <a:pt x="1254174" y="63534"/>
                    </a:moveTo>
                    <a:lnTo>
                      <a:pt x="1214062" y="63534"/>
                    </a:lnTo>
                    <a:cubicBezTo>
                      <a:pt x="1196488" y="56356"/>
                      <a:pt x="1166189" y="45506"/>
                      <a:pt x="1127293" y="39870"/>
                    </a:cubicBezTo>
                    <a:cubicBezTo>
                      <a:pt x="1044606" y="27888"/>
                      <a:pt x="1008763" y="51883"/>
                      <a:pt x="922202" y="39870"/>
                    </a:cubicBezTo>
                    <a:cubicBezTo>
                      <a:pt x="862414" y="31571"/>
                      <a:pt x="874653" y="19448"/>
                      <a:pt x="827545" y="16205"/>
                    </a:cubicBezTo>
                    <a:cubicBezTo>
                      <a:pt x="737108" y="9978"/>
                      <a:pt x="707717" y="64406"/>
                      <a:pt x="638231" y="39870"/>
                    </a:cubicBezTo>
                    <a:cubicBezTo>
                      <a:pt x="599153" y="26070"/>
                      <a:pt x="582458" y="3861"/>
                      <a:pt x="543573" y="429"/>
                    </a:cubicBezTo>
                    <a:cubicBezTo>
                      <a:pt x="489670" y="-4327"/>
                      <a:pt x="442093" y="31335"/>
                      <a:pt x="409476" y="63534"/>
                    </a:cubicBezTo>
                    <a:lnTo>
                      <a:pt x="39" y="63534"/>
                    </a:lnTo>
                    <a:cubicBezTo>
                      <a:pt x="8" y="63534"/>
                      <a:pt x="-12" y="63570"/>
                      <a:pt x="8" y="63597"/>
                    </a:cubicBezTo>
                    <a:lnTo>
                      <a:pt x="353529" y="536821"/>
                    </a:lnTo>
                    <a:lnTo>
                      <a:pt x="355300" y="536821"/>
                    </a:lnTo>
                    <a:cubicBezTo>
                      <a:pt x="419395" y="536821"/>
                      <a:pt x="483458" y="544843"/>
                      <a:pt x="544772" y="563518"/>
                    </a:cubicBezTo>
                    <a:cubicBezTo>
                      <a:pt x="563191" y="569126"/>
                      <a:pt x="578798" y="569769"/>
                      <a:pt x="591572" y="568373"/>
                    </a:cubicBezTo>
                    <a:cubicBezTo>
                      <a:pt x="633466" y="563802"/>
                      <a:pt x="667839" y="535058"/>
                      <a:pt x="702006" y="552597"/>
                    </a:cubicBezTo>
                    <a:cubicBezTo>
                      <a:pt x="714722" y="559124"/>
                      <a:pt x="719719" y="568117"/>
                      <a:pt x="733558" y="568373"/>
                    </a:cubicBezTo>
                    <a:cubicBezTo>
                      <a:pt x="755109" y="568771"/>
                      <a:pt x="759372" y="547260"/>
                      <a:pt x="780887" y="544709"/>
                    </a:cubicBezTo>
                    <a:cubicBezTo>
                      <a:pt x="807758" y="541522"/>
                      <a:pt x="818699" y="572984"/>
                      <a:pt x="843992" y="568373"/>
                    </a:cubicBezTo>
                    <a:cubicBezTo>
                      <a:pt x="862233" y="565048"/>
                      <a:pt x="864178" y="547288"/>
                      <a:pt x="883433" y="544709"/>
                    </a:cubicBezTo>
                    <a:cubicBezTo>
                      <a:pt x="899769" y="542520"/>
                      <a:pt x="910997" y="553610"/>
                      <a:pt x="922873" y="560485"/>
                    </a:cubicBezTo>
                    <a:cubicBezTo>
                      <a:pt x="973491" y="589785"/>
                      <a:pt x="1016142" y="531082"/>
                      <a:pt x="1104300" y="544709"/>
                    </a:cubicBezTo>
                    <a:cubicBezTo>
                      <a:pt x="1131679" y="548941"/>
                      <a:pt x="1146233" y="557487"/>
                      <a:pt x="1175292" y="552597"/>
                    </a:cubicBezTo>
                    <a:cubicBezTo>
                      <a:pt x="1178463" y="552064"/>
                      <a:pt x="1181532" y="551413"/>
                      <a:pt x="1184502" y="550672"/>
                    </a:cubicBezTo>
                    <a:cubicBezTo>
                      <a:pt x="1223414" y="540942"/>
                      <a:pt x="1263505" y="536821"/>
                      <a:pt x="1303612" y="536821"/>
                    </a:cubicBezTo>
                    <a:lnTo>
                      <a:pt x="1616549" y="536821"/>
                    </a:lnTo>
                    <a:cubicBezTo>
                      <a:pt x="1616592" y="536821"/>
                      <a:pt x="1616608" y="536793"/>
                      <a:pt x="1616581" y="536758"/>
                    </a:cubicBezTo>
                    <a:lnTo>
                      <a:pt x="1254174" y="63534"/>
                    </a:lnTo>
                    <a:close/>
                  </a:path>
                </a:pathLst>
              </a:custGeom>
              <a:solidFill>
                <a:schemeClr val="accent1">
                  <a:lumMod val="75000"/>
                </a:schemeClr>
              </a:solidFill>
              <a:ln w="3939" cap="flat">
                <a:noFill/>
                <a:prstDash val="solid"/>
                <a:miter/>
              </a:ln>
            </p:spPr>
            <p:txBody>
              <a:bodyPr rtlCol="0" anchor="ctr"/>
              <a:lstStyle/>
              <a:p>
                <a:endParaRPr lang="en-CA" sz="8800"/>
              </a:p>
            </p:txBody>
          </p:sp>
          <p:grpSp>
            <p:nvGrpSpPr>
              <p:cNvPr id="1153" name="Graphic 241" descr="A cozy cabin in the woods covered in snow">
                <a:extLst>
                  <a:ext uri="{FF2B5EF4-FFF2-40B4-BE49-F238E27FC236}">
                    <a16:creationId xmlns:a16="http://schemas.microsoft.com/office/drawing/2014/main" id="{24A7AA43-5B34-22D9-2587-E1EB4D9FD445}"/>
                  </a:ext>
                </a:extLst>
              </p:cNvPr>
              <p:cNvGrpSpPr/>
              <p:nvPr/>
            </p:nvGrpSpPr>
            <p:grpSpPr>
              <a:xfrm>
                <a:off x="4445404" y="6326840"/>
                <a:ext cx="419765" cy="394405"/>
                <a:chOff x="4445401" y="6326843"/>
                <a:chExt cx="419765" cy="394405"/>
              </a:xfrm>
            </p:grpSpPr>
            <p:sp>
              <p:nvSpPr>
                <p:cNvPr id="1158" name="Freeform: Shape 1157">
                  <a:extLst>
                    <a:ext uri="{FF2B5EF4-FFF2-40B4-BE49-F238E27FC236}">
                      <a16:creationId xmlns:a16="http://schemas.microsoft.com/office/drawing/2014/main" id="{E77BB4D2-112C-732E-0AE1-881E0D69E81D}"/>
                    </a:ext>
                  </a:extLst>
                </p:cNvPr>
                <p:cNvSpPr/>
                <p:nvPr/>
              </p:nvSpPr>
              <p:spPr>
                <a:xfrm>
                  <a:off x="4445401" y="6484605"/>
                  <a:ext cx="278497" cy="236603"/>
                </a:xfrm>
                <a:custGeom>
                  <a:avLst/>
                  <a:gdLst>
                    <a:gd name="connsiteX0" fmla="*/ 183083 w 278497"/>
                    <a:gd name="connsiteY0" fmla="*/ 236588 h 236603"/>
                    <a:gd name="connsiteX1" fmla="*/ 0 w 278497"/>
                    <a:gd name="connsiteY1" fmla="*/ 0 h 236603"/>
                    <a:gd name="connsiteX2" fmla="*/ 278497 w 278497"/>
                    <a:gd name="connsiteY2" fmla="*/ 0 h 236603"/>
                    <a:gd name="connsiteX3" fmla="*/ 183150 w 278497"/>
                    <a:gd name="connsiteY3" fmla="*/ 236580 h 236603"/>
                    <a:gd name="connsiteX4" fmla="*/ 183083 w 278497"/>
                    <a:gd name="connsiteY4" fmla="*/ 236588 h 2366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8497" h="236603">
                      <a:moveTo>
                        <a:pt x="183083" y="236588"/>
                      </a:moveTo>
                      <a:lnTo>
                        <a:pt x="0" y="0"/>
                      </a:lnTo>
                      <a:lnTo>
                        <a:pt x="278497" y="0"/>
                      </a:lnTo>
                      <a:lnTo>
                        <a:pt x="183150" y="236580"/>
                      </a:lnTo>
                      <a:cubicBezTo>
                        <a:pt x="183138" y="236608"/>
                        <a:pt x="183099" y="236612"/>
                        <a:pt x="183083" y="236588"/>
                      </a:cubicBezTo>
                      <a:close/>
                    </a:path>
                  </a:pathLst>
                </a:custGeom>
                <a:solidFill>
                  <a:srgbClr val="737373"/>
                </a:solidFill>
                <a:ln w="3939" cap="flat">
                  <a:noFill/>
                  <a:prstDash val="solid"/>
                  <a:miter/>
                </a:ln>
              </p:spPr>
              <p:txBody>
                <a:bodyPr rtlCol="0" anchor="ctr"/>
                <a:lstStyle/>
                <a:p>
                  <a:endParaRPr lang="en-CA" sz="8800"/>
                </a:p>
              </p:txBody>
            </p:sp>
            <p:sp>
              <p:nvSpPr>
                <p:cNvPr id="1159" name="Freeform: Shape 1158">
                  <a:extLst>
                    <a:ext uri="{FF2B5EF4-FFF2-40B4-BE49-F238E27FC236}">
                      <a16:creationId xmlns:a16="http://schemas.microsoft.com/office/drawing/2014/main" id="{03A639FB-9F7C-8D83-AD12-40755D484024}"/>
                    </a:ext>
                  </a:extLst>
                </p:cNvPr>
                <p:cNvSpPr/>
                <p:nvPr/>
              </p:nvSpPr>
              <p:spPr>
                <a:xfrm>
                  <a:off x="4628524" y="6326843"/>
                  <a:ext cx="236643" cy="394405"/>
                </a:xfrm>
                <a:custGeom>
                  <a:avLst/>
                  <a:gdLst>
                    <a:gd name="connsiteX0" fmla="*/ 236643 w 236643"/>
                    <a:gd name="connsiteY0" fmla="*/ 394405 h 394405"/>
                    <a:gd name="connsiteX1" fmla="*/ 39 w 236643"/>
                    <a:gd name="connsiteY1" fmla="*/ 394405 h 394405"/>
                    <a:gd name="connsiteX2" fmla="*/ 0 w 236643"/>
                    <a:gd name="connsiteY2" fmla="*/ 394366 h 394405"/>
                    <a:gd name="connsiteX3" fmla="*/ 0 w 236643"/>
                    <a:gd name="connsiteY3" fmla="*/ 157762 h 394405"/>
                    <a:gd name="connsiteX4" fmla="*/ 118322 w 236643"/>
                    <a:gd name="connsiteY4" fmla="*/ 0 h 394405"/>
                    <a:gd name="connsiteX5" fmla="*/ 236643 w 236643"/>
                    <a:gd name="connsiteY5" fmla="*/ 157762 h 394405"/>
                    <a:gd name="connsiteX6" fmla="*/ 236643 w 236643"/>
                    <a:gd name="connsiteY6" fmla="*/ 394405 h 394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6643" h="394405">
                      <a:moveTo>
                        <a:pt x="236643" y="394405"/>
                      </a:moveTo>
                      <a:lnTo>
                        <a:pt x="39" y="394405"/>
                      </a:lnTo>
                      <a:cubicBezTo>
                        <a:pt x="16" y="394405"/>
                        <a:pt x="0" y="394390"/>
                        <a:pt x="0" y="394366"/>
                      </a:cubicBezTo>
                      <a:lnTo>
                        <a:pt x="0" y="157762"/>
                      </a:lnTo>
                      <a:lnTo>
                        <a:pt x="118322" y="0"/>
                      </a:lnTo>
                      <a:lnTo>
                        <a:pt x="236643" y="157762"/>
                      </a:lnTo>
                      <a:lnTo>
                        <a:pt x="236643" y="394405"/>
                      </a:lnTo>
                      <a:close/>
                    </a:path>
                  </a:pathLst>
                </a:custGeom>
                <a:solidFill>
                  <a:srgbClr val="D0D0D0"/>
                </a:solidFill>
                <a:ln w="3939" cap="flat">
                  <a:noFill/>
                  <a:prstDash val="solid"/>
                  <a:miter/>
                </a:ln>
              </p:spPr>
              <p:txBody>
                <a:bodyPr rtlCol="0" anchor="ctr"/>
                <a:lstStyle/>
                <a:p>
                  <a:endParaRPr lang="en-CA" sz="8800"/>
                </a:p>
              </p:txBody>
            </p:sp>
            <p:sp>
              <p:nvSpPr>
                <p:cNvPr id="1160" name="Freeform: Shape 1159">
                  <a:extLst>
                    <a:ext uri="{FF2B5EF4-FFF2-40B4-BE49-F238E27FC236}">
                      <a16:creationId xmlns:a16="http://schemas.microsoft.com/office/drawing/2014/main" id="{10348728-BBDC-DB3E-7055-063E998AB5B5}"/>
                    </a:ext>
                  </a:extLst>
                </p:cNvPr>
                <p:cNvSpPr/>
                <p:nvPr/>
              </p:nvSpPr>
              <p:spPr>
                <a:xfrm>
                  <a:off x="4689929" y="6539822"/>
                  <a:ext cx="118321" cy="118321"/>
                </a:xfrm>
                <a:custGeom>
                  <a:avLst/>
                  <a:gdLst>
                    <a:gd name="connsiteX0" fmla="*/ 0 w 118321"/>
                    <a:gd name="connsiteY0" fmla="*/ 0 h 118321"/>
                    <a:gd name="connsiteX1" fmla="*/ 118322 w 118321"/>
                    <a:gd name="connsiteY1" fmla="*/ 0 h 118321"/>
                    <a:gd name="connsiteX2" fmla="*/ 118322 w 118321"/>
                    <a:gd name="connsiteY2" fmla="*/ 118321 h 118321"/>
                    <a:gd name="connsiteX3" fmla="*/ 0 w 118321"/>
                    <a:gd name="connsiteY3" fmla="*/ 118321 h 118321"/>
                  </a:gdLst>
                  <a:ahLst/>
                  <a:cxnLst>
                    <a:cxn ang="0">
                      <a:pos x="connsiteX0" y="connsiteY0"/>
                    </a:cxn>
                    <a:cxn ang="0">
                      <a:pos x="connsiteX1" y="connsiteY1"/>
                    </a:cxn>
                    <a:cxn ang="0">
                      <a:pos x="connsiteX2" y="connsiteY2"/>
                    </a:cxn>
                    <a:cxn ang="0">
                      <a:pos x="connsiteX3" y="connsiteY3"/>
                    </a:cxn>
                  </a:cxnLst>
                  <a:rect l="l" t="t" r="r" b="b"/>
                  <a:pathLst>
                    <a:path w="118321" h="118321">
                      <a:moveTo>
                        <a:pt x="0" y="0"/>
                      </a:moveTo>
                      <a:lnTo>
                        <a:pt x="118322" y="0"/>
                      </a:lnTo>
                      <a:lnTo>
                        <a:pt x="118322" y="118321"/>
                      </a:lnTo>
                      <a:lnTo>
                        <a:pt x="0" y="118321"/>
                      </a:lnTo>
                      <a:close/>
                    </a:path>
                  </a:pathLst>
                </a:custGeom>
                <a:solidFill>
                  <a:srgbClr val="FFFFFF"/>
                </a:solidFill>
                <a:ln w="3939" cap="flat">
                  <a:noFill/>
                  <a:prstDash val="solid"/>
                  <a:miter/>
                </a:ln>
              </p:spPr>
              <p:txBody>
                <a:bodyPr rtlCol="0" anchor="ctr"/>
                <a:lstStyle/>
                <a:p>
                  <a:endParaRPr lang="en-CA" sz="8800"/>
                </a:p>
              </p:txBody>
            </p:sp>
          </p:grpSp>
          <p:grpSp>
            <p:nvGrpSpPr>
              <p:cNvPr id="1154" name="Graphic 241" descr="A cozy cabin in the woods covered in snow">
                <a:extLst>
                  <a:ext uri="{FF2B5EF4-FFF2-40B4-BE49-F238E27FC236}">
                    <a16:creationId xmlns:a16="http://schemas.microsoft.com/office/drawing/2014/main" id="{282E4C2C-90ED-8D2D-7A2E-8125ABF883E4}"/>
                  </a:ext>
                </a:extLst>
              </p:cNvPr>
              <p:cNvGrpSpPr/>
              <p:nvPr/>
            </p:nvGrpSpPr>
            <p:grpSpPr>
              <a:xfrm>
                <a:off x="5013341" y="6326843"/>
                <a:ext cx="419769" cy="394405"/>
                <a:chOff x="5013341" y="6326843"/>
                <a:chExt cx="419769" cy="394405"/>
              </a:xfrm>
            </p:grpSpPr>
            <p:sp>
              <p:nvSpPr>
                <p:cNvPr id="1155" name="Freeform: Shape 1154">
                  <a:extLst>
                    <a:ext uri="{FF2B5EF4-FFF2-40B4-BE49-F238E27FC236}">
                      <a16:creationId xmlns:a16="http://schemas.microsoft.com/office/drawing/2014/main" id="{6EA39C6D-42E6-08A1-09B9-64F16403D928}"/>
                    </a:ext>
                  </a:extLst>
                </p:cNvPr>
                <p:cNvSpPr/>
                <p:nvPr/>
              </p:nvSpPr>
              <p:spPr>
                <a:xfrm>
                  <a:off x="5013341" y="6484605"/>
                  <a:ext cx="291118" cy="236607"/>
                </a:xfrm>
                <a:custGeom>
                  <a:avLst/>
                  <a:gdLst>
                    <a:gd name="connsiteX0" fmla="*/ 183087 w 291118"/>
                    <a:gd name="connsiteY0" fmla="*/ 236592 h 236607"/>
                    <a:gd name="connsiteX1" fmla="*/ 0 w 291118"/>
                    <a:gd name="connsiteY1" fmla="*/ 0 h 236607"/>
                    <a:gd name="connsiteX2" fmla="*/ 291119 w 291118"/>
                    <a:gd name="connsiteY2" fmla="*/ 0 h 236607"/>
                    <a:gd name="connsiteX3" fmla="*/ 183150 w 291118"/>
                    <a:gd name="connsiteY3" fmla="*/ 236584 h 236607"/>
                    <a:gd name="connsiteX4" fmla="*/ 183087 w 291118"/>
                    <a:gd name="connsiteY4" fmla="*/ 236592 h 2366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118" h="236607">
                      <a:moveTo>
                        <a:pt x="183087" y="236592"/>
                      </a:moveTo>
                      <a:lnTo>
                        <a:pt x="0" y="0"/>
                      </a:lnTo>
                      <a:lnTo>
                        <a:pt x="291119" y="0"/>
                      </a:lnTo>
                      <a:lnTo>
                        <a:pt x="183150" y="236584"/>
                      </a:lnTo>
                      <a:cubicBezTo>
                        <a:pt x="183142" y="236612"/>
                        <a:pt x="183107" y="236616"/>
                        <a:pt x="183087" y="236592"/>
                      </a:cubicBezTo>
                      <a:close/>
                    </a:path>
                  </a:pathLst>
                </a:custGeom>
                <a:solidFill>
                  <a:srgbClr val="737373"/>
                </a:solidFill>
                <a:ln w="3939" cap="flat">
                  <a:noFill/>
                  <a:prstDash val="solid"/>
                  <a:miter/>
                </a:ln>
              </p:spPr>
              <p:txBody>
                <a:bodyPr rtlCol="0" anchor="ctr"/>
                <a:lstStyle/>
                <a:p>
                  <a:endParaRPr lang="en-CA" sz="8800"/>
                </a:p>
              </p:txBody>
            </p:sp>
            <p:sp>
              <p:nvSpPr>
                <p:cNvPr id="1156" name="Freeform: Shape 1155">
                  <a:extLst>
                    <a:ext uri="{FF2B5EF4-FFF2-40B4-BE49-F238E27FC236}">
                      <a16:creationId xmlns:a16="http://schemas.microsoft.com/office/drawing/2014/main" id="{EFC42A8D-BA61-E0B1-665A-96609658CD38}"/>
                    </a:ext>
                  </a:extLst>
                </p:cNvPr>
                <p:cNvSpPr/>
                <p:nvPr/>
              </p:nvSpPr>
              <p:spPr>
                <a:xfrm>
                  <a:off x="5196467" y="6326843"/>
                  <a:ext cx="236643" cy="394405"/>
                </a:xfrm>
                <a:custGeom>
                  <a:avLst/>
                  <a:gdLst>
                    <a:gd name="connsiteX0" fmla="*/ 236643 w 236643"/>
                    <a:gd name="connsiteY0" fmla="*/ 394405 h 394405"/>
                    <a:gd name="connsiteX1" fmla="*/ 39 w 236643"/>
                    <a:gd name="connsiteY1" fmla="*/ 394405 h 394405"/>
                    <a:gd name="connsiteX2" fmla="*/ 0 w 236643"/>
                    <a:gd name="connsiteY2" fmla="*/ 394366 h 394405"/>
                    <a:gd name="connsiteX3" fmla="*/ 0 w 236643"/>
                    <a:gd name="connsiteY3" fmla="*/ 157762 h 394405"/>
                    <a:gd name="connsiteX4" fmla="*/ 118322 w 236643"/>
                    <a:gd name="connsiteY4" fmla="*/ 0 h 394405"/>
                    <a:gd name="connsiteX5" fmla="*/ 236643 w 236643"/>
                    <a:gd name="connsiteY5" fmla="*/ 157762 h 394405"/>
                    <a:gd name="connsiteX6" fmla="*/ 236643 w 236643"/>
                    <a:gd name="connsiteY6" fmla="*/ 394405 h 394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6643" h="394405">
                      <a:moveTo>
                        <a:pt x="236643" y="394405"/>
                      </a:moveTo>
                      <a:lnTo>
                        <a:pt x="39" y="394405"/>
                      </a:lnTo>
                      <a:cubicBezTo>
                        <a:pt x="20" y="394405"/>
                        <a:pt x="0" y="394390"/>
                        <a:pt x="0" y="394366"/>
                      </a:cubicBezTo>
                      <a:lnTo>
                        <a:pt x="0" y="157762"/>
                      </a:lnTo>
                      <a:lnTo>
                        <a:pt x="118322" y="0"/>
                      </a:lnTo>
                      <a:lnTo>
                        <a:pt x="236643" y="157762"/>
                      </a:lnTo>
                      <a:lnTo>
                        <a:pt x="236643" y="394405"/>
                      </a:lnTo>
                      <a:close/>
                    </a:path>
                  </a:pathLst>
                </a:custGeom>
                <a:solidFill>
                  <a:srgbClr val="D0D0D0"/>
                </a:solidFill>
                <a:ln w="3939" cap="flat">
                  <a:noFill/>
                  <a:prstDash val="solid"/>
                  <a:miter/>
                </a:ln>
              </p:spPr>
              <p:txBody>
                <a:bodyPr rtlCol="0" anchor="ctr"/>
                <a:lstStyle/>
                <a:p>
                  <a:endParaRPr lang="en-CA" sz="8800"/>
                </a:p>
              </p:txBody>
            </p:sp>
            <p:sp>
              <p:nvSpPr>
                <p:cNvPr id="1157" name="Freeform: Shape 1156">
                  <a:extLst>
                    <a:ext uri="{FF2B5EF4-FFF2-40B4-BE49-F238E27FC236}">
                      <a16:creationId xmlns:a16="http://schemas.microsoft.com/office/drawing/2014/main" id="{6D598B59-3554-03A6-1C78-9A804A4D5FA5}"/>
                    </a:ext>
                  </a:extLst>
                </p:cNvPr>
                <p:cNvSpPr/>
                <p:nvPr/>
              </p:nvSpPr>
              <p:spPr>
                <a:xfrm>
                  <a:off x="5259572" y="6539822"/>
                  <a:ext cx="118321" cy="118321"/>
                </a:xfrm>
                <a:custGeom>
                  <a:avLst/>
                  <a:gdLst>
                    <a:gd name="connsiteX0" fmla="*/ 0 w 118321"/>
                    <a:gd name="connsiteY0" fmla="*/ 0 h 118321"/>
                    <a:gd name="connsiteX1" fmla="*/ 118322 w 118321"/>
                    <a:gd name="connsiteY1" fmla="*/ 0 h 118321"/>
                    <a:gd name="connsiteX2" fmla="*/ 118322 w 118321"/>
                    <a:gd name="connsiteY2" fmla="*/ 118321 h 118321"/>
                    <a:gd name="connsiteX3" fmla="*/ 0 w 118321"/>
                    <a:gd name="connsiteY3" fmla="*/ 118321 h 118321"/>
                  </a:gdLst>
                  <a:ahLst/>
                  <a:cxnLst>
                    <a:cxn ang="0">
                      <a:pos x="connsiteX0" y="connsiteY0"/>
                    </a:cxn>
                    <a:cxn ang="0">
                      <a:pos x="connsiteX1" y="connsiteY1"/>
                    </a:cxn>
                    <a:cxn ang="0">
                      <a:pos x="connsiteX2" y="connsiteY2"/>
                    </a:cxn>
                    <a:cxn ang="0">
                      <a:pos x="connsiteX3" y="connsiteY3"/>
                    </a:cxn>
                  </a:cxnLst>
                  <a:rect l="l" t="t" r="r" b="b"/>
                  <a:pathLst>
                    <a:path w="118321" h="118321">
                      <a:moveTo>
                        <a:pt x="0" y="0"/>
                      </a:moveTo>
                      <a:lnTo>
                        <a:pt x="118322" y="0"/>
                      </a:lnTo>
                      <a:lnTo>
                        <a:pt x="118322" y="118321"/>
                      </a:lnTo>
                      <a:lnTo>
                        <a:pt x="0" y="118321"/>
                      </a:lnTo>
                      <a:close/>
                    </a:path>
                  </a:pathLst>
                </a:custGeom>
                <a:solidFill>
                  <a:srgbClr val="FFFFFF"/>
                </a:solidFill>
                <a:ln w="3939" cap="flat">
                  <a:noFill/>
                  <a:prstDash val="solid"/>
                  <a:miter/>
                </a:ln>
              </p:spPr>
              <p:txBody>
                <a:bodyPr rtlCol="0" anchor="ctr"/>
                <a:lstStyle/>
                <a:p>
                  <a:endParaRPr lang="en-CA" sz="8800"/>
                </a:p>
              </p:txBody>
            </p:sp>
          </p:grpSp>
        </p:grpSp>
        <p:sp>
          <p:nvSpPr>
            <p:cNvPr id="1141" name="Freeform: Shape 1140">
              <a:extLst>
                <a:ext uri="{FF2B5EF4-FFF2-40B4-BE49-F238E27FC236}">
                  <a16:creationId xmlns:a16="http://schemas.microsoft.com/office/drawing/2014/main" id="{211364B6-DB4C-0C0E-C707-E17142D24AFF}"/>
                </a:ext>
              </a:extLst>
            </p:cNvPr>
            <p:cNvSpPr/>
            <p:nvPr/>
          </p:nvSpPr>
          <p:spPr>
            <a:xfrm>
              <a:off x="827715" y="4428412"/>
              <a:ext cx="787963" cy="1401474"/>
            </a:xfrm>
            <a:custGeom>
              <a:avLst/>
              <a:gdLst>
                <a:gd name="connsiteX0" fmla="*/ 637223 w 1285874"/>
                <a:gd name="connsiteY0" fmla="*/ 2861 h 2110338"/>
                <a:gd name="connsiteX1" fmla="*/ 0 w 1285874"/>
                <a:gd name="connsiteY1" fmla="*/ 852489 h 2110338"/>
                <a:gd name="connsiteX2" fmla="*/ 0 w 1285874"/>
                <a:gd name="connsiteY2" fmla="*/ 1970907 h 2110338"/>
                <a:gd name="connsiteX3" fmla="*/ 57 w 1285874"/>
                <a:gd name="connsiteY3" fmla="*/ 1970978 h 2110338"/>
                <a:gd name="connsiteX4" fmla="*/ 585787 w 1285874"/>
                <a:gd name="connsiteY4" fmla="*/ 2109789 h 2110338"/>
                <a:gd name="connsiteX5" fmla="*/ 1171575 w 1285874"/>
                <a:gd name="connsiteY5" fmla="*/ 1952626 h 2110338"/>
                <a:gd name="connsiteX6" fmla="*/ 1285875 w 1285874"/>
                <a:gd name="connsiteY6" fmla="*/ 1952397 h 2110338"/>
                <a:gd name="connsiteX7" fmla="*/ 1285875 w 1285874"/>
                <a:gd name="connsiteY7" fmla="*/ 1709739 h 2110338"/>
                <a:gd name="connsiteX8" fmla="*/ 1285875 w 1285874"/>
                <a:gd name="connsiteY8" fmla="*/ 852489 h 2110338"/>
                <a:gd name="connsiteX9" fmla="*/ 648653 w 1285874"/>
                <a:gd name="connsiteY9" fmla="*/ 2861 h 2110338"/>
                <a:gd name="connsiteX10" fmla="*/ 637223 w 1285874"/>
                <a:gd name="connsiteY10" fmla="*/ 2861 h 2110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85874" h="2110338">
                  <a:moveTo>
                    <a:pt x="637223" y="2861"/>
                  </a:moveTo>
                  <a:lnTo>
                    <a:pt x="0" y="852489"/>
                  </a:lnTo>
                  <a:lnTo>
                    <a:pt x="0" y="1970907"/>
                  </a:lnTo>
                  <a:cubicBezTo>
                    <a:pt x="0" y="1970943"/>
                    <a:pt x="21" y="1970971"/>
                    <a:pt x="57" y="1970978"/>
                  </a:cubicBezTo>
                  <a:cubicBezTo>
                    <a:pt x="185466" y="2010069"/>
                    <a:pt x="323333" y="2118997"/>
                    <a:pt x="585787" y="2109789"/>
                  </a:cubicBezTo>
                  <a:cubicBezTo>
                    <a:pt x="864487" y="2100009"/>
                    <a:pt x="896998" y="1974879"/>
                    <a:pt x="1171575" y="1952626"/>
                  </a:cubicBezTo>
                  <a:cubicBezTo>
                    <a:pt x="1214030" y="1949183"/>
                    <a:pt x="1251728" y="1949376"/>
                    <a:pt x="1285875" y="1952397"/>
                  </a:cubicBezTo>
                  <a:lnTo>
                    <a:pt x="1285875" y="1709739"/>
                  </a:lnTo>
                  <a:lnTo>
                    <a:pt x="1285875" y="852489"/>
                  </a:lnTo>
                  <a:lnTo>
                    <a:pt x="648653" y="2861"/>
                  </a:lnTo>
                  <a:cubicBezTo>
                    <a:pt x="645795" y="-954"/>
                    <a:pt x="640080" y="-954"/>
                    <a:pt x="637223" y="2861"/>
                  </a:cubicBezTo>
                  <a:close/>
                </a:path>
              </a:pathLst>
            </a:custGeom>
            <a:solidFill>
              <a:schemeClr val="accent2"/>
            </a:solidFill>
            <a:ln w="7144" cap="flat">
              <a:noFill/>
              <a:prstDash val="solid"/>
              <a:miter/>
            </a:ln>
          </p:spPr>
          <p:txBody>
            <a:bodyPr rtlCol="0" anchor="ctr"/>
            <a:lstStyle/>
            <a:p>
              <a:endParaRPr lang="en-CA" sz="8800" dirty="0"/>
            </a:p>
          </p:txBody>
        </p:sp>
        <p:grpSp>
          <p:nvGrpSpPr>
            <p:cNvPr id="1142" name="Graphic 241" descr="A cozy cabin in the woods covered in snow">
              <a:extLst>
                <a:ext uri="{FF2B5EF4-FFF2-40B4-BE49-F238E27FC236}">
                  <a16:creationId xmlns:a16="http://schemas.microsoft.com/office/drawing/2014/main" id="{39A4CFB2-51D9-31A0-EB8A-FC1CF48F78FB}"/>
                </a:ext>
              </a:extLst>
            </p:cNvPr>
            <p:cNvGrpSpPr/>
            <p:nvPr/>
          </p:nvGrpSpPr>
          <p:grpSpPr>
            <a:xfrm>
              <a:off x="958019" y="5278387"/>
              <a:ext cx="539661" cy="376395"/>
              <a:chOff x="3871265" y="6973668"/>
              <a:chExt cx="425957" cy="276083"/>
            </a:xfrm>
            <a:solidFill>
              <a:schemeClr val="accent4"/>
            </a:solidFill>
          </p:grpSpPr>
          <p:sp>
            <p:nvSpPr>
              <p:cNvPr id="1145" name="Freeform: Shape 1144">
                <a:extLst>
                  <a:ext uri="{FF2B5EF4-FFF2-40B4-BE49-F238E27FC236}">
                    <a16:creationId xmlns:a16="http://schemas.microsoft.com/office/drawing/2014/main" id="{B6A9DC26-BC41-E3C1-CC8D-4D1C5720E59F}"/>
                  </a:ext>
                </a:extLst>
              </p:cNvPr>
              <p:cNvSpPr/>
              <p:nvPr/>
            </p:nvSpPr>
            <p:spPr>
              <a:xfrm>
                <a:off x="4025707" y="6973668"/>
                <a:ext cx="118321" cy="118321"/>
              </a:xfrm>
              <a:custGeom>
                <a:avLst/>
                <a:gdLst>
                  <a:gd name="connsiteX0" fmla="*/ 0 w 118321"/>
                  <a:gd name="connsiteY0" fmla="*/ 0 h 118321"/>
                  <a:gd name="connsiteX1" fmla="*/ 118322 w 118321"/>
                  <a:gd name="connsiteY1" fmla="*/ 0 h 118321"/>
                  <a:gd name="connsiteX2" fmla="*/ 118322 w 118321"/>
                  <a:gd name="connsiteY2" fmla="*/ 118322 h 118321"/>
                  <a:gd name="connsiteX3" fmla="*/ 0 w 118321"/>
                  <a:gd name="connsiteY3" fmla="*/ 118322 h 118321"/>
                </a:gdLst>
                <a:ahLst/>
                <a:cxnLst>
                  <a:cxn ang="0">
                    <a:pos x="connsiteX0" y="connsiteY0"/>
                  </a:cxn>
                  <a:cxn ang="0">
                    <a:pos x="connsiteX1" y="connsiteY1"/>
                  </a:cxn>
                  <a:cxn ang="0">
                    <a:pos x="connsiteX2" y="connsiteY2"/>
                  </a:cxn>
                  <a:cxn ang="0">
                    <a:pos x="connsiteX3" y="connsiteY3"/>
                  </a:cxn>
                </a:cxnLst>
                <a:rect l="l" t="t" r="r" b="b"/>
                <a:pathLst>
                  <a:path w="118321" h="118321">
                    <a:moveTo>
                      <a:pt x="0" y="0"/>
                    </a:moveTo>
                    <a:lnTo>
                      <a:pt x="118322" y="0"/>
                    </a:lnTo>
                    <a:lnTo>
                      <a:pt x="118322" y="118322"/>
                    </a:lnTo>
                    <a:lnTo>
                      <a:pt x="0" y="118322"/>
                    </a:lnTo>
                    <a:close/>
                  </a:path>
                </a:pathLst>
              </a:custGeom>
              <a:solidFill>
                <a:schemeClr val="accent4"/>
              </a:solidFill>
              <a:ln w="3939" cap="flat">
                <a:noFill/>
                <a:prstDash val="solid"/>
                <a:miter/>
              </a:ln>
            </p:spPr>
            <p:txBody>
              <a:bodyPr rtlCol="0" anchor="ctr"/>
              <a:lstStyle/>
              <a:p>
                <a:endParaRPr lang="en-CA" sz="8800"/>
              </a:p>
            </p:txBody>
          </p:sp>
          <p:sp>
            <p:nvSpPr>
              <p:cNvPr id="1146" name="Freeform: Shape 1145">
                <a:extLst>
                  <a:ext uri="{FF2B5EF4-FFF2-40B4-BE49-F238E27FC236}">
                    <a16:creationId xmlns:a16="http://schemas.microsoft.com/office/drawing/2014/main" id="{6EC41A09-1443-78B7-D467-F646DF33DA4B}"/>
                  </a:ext>
                </a:extLst>
              </p:cNvPr>
              <p:cNvSpPr/>
              <p:nvPr/>
            </p:nvSpPr>
            <p:spPr>
              <a:xfrm>
                <a:off x="4178902" y="6973668"/>
                <a:ext cx="118321" cy="118321"/>
              </a:xfrm>
              <a:custGeom>
                <a:avLst/>
                <a:gdLst>
                  <a:gd name="connsiteX0" fmla="*/ 0 w 118321"/>
                  <a:gd name="connsiteY0" fmla="*/ 0 h 118321"/>
                  <a:gd name="connsiteX1" fmla="*/ 118322 w 118321"/>
                  <a:gd name="connsiteY1" fmla="*/ 0 h 118321"/>
                  <a:gd name="connsiteX2" fmla="*/ 118322 w 118321"/>
                  <a:gd name="connsiteY2" fmla="*/ 118322 h 118321"/>
                  <a:gd name="connsiteX3" fmla="*/ 0 w 118321"/>
                  <a:gd name="connsiteY3" fmla="*/ 118322 h 118321"/>
                </a:gdLst>
                <a:ahLst/>
                <a:cxnLst>
                  <a:cxn ang="0">
                    <a:pos x="connsiteX0" y="connsiteY0"/>
                  </a:cxn>
                  <a:cxn ang="0">
                    <a:pos x="connsiteX1" y="connsiteY1"/>
                  </a:cxn>
                  <a:cxn ang="0">
                    <a:pos x="connsiteX2" y="connsiteY2"/>
                  </a:cxn>
                  <a:cxn ang="0">
                    <a:pos x="connsiteX3" y="connsiteY3"/>
                  </a:cxn>
                </a:cxnLst>
                <a:rect l="l" t="t" r="r" b="b"/>
                <a:pathLst>
                  <a:path w="118321" h="118321">
                    <a:moveTo>
                      <a:pt x="0" y="0"/>
                    </a:moveTo>
                    <a:lnTo>
                      <a:pt x="118322" y="0"/>
                    </a:lnTo>
                    <a:lnTo>
                      <a:pt x="118322" y="118322"/>
                    </a:lnTo>
                    <a:lnTo>
                      <a:pt x="0" y="118322"/>
                    </a:lnTo>
                    <a:close/>
                  </a:path>
                </a:pathLst>
              </a:custGeom>
              <a:solidFill>
                <a:schemeClr val="accent4"/>
              </a:solidFill>
              <a:ln w="3939" cap="flat">
                <a:noFill/>
                <a:prstDash val="solid"/>
                <a:miter/>
              </a:ln>
            </p:spPr>
            <p:txBody>
              <a:bodyPr rtlCol="0" anchor="ctr"/>
              <a:lstStyle/>
              <a:p>
                <a:endParaRPr lang="en-CA" sz="8800"/>
              </a:p>
            </p:txBody>
          </p:sp>
          <p:sp>
            <p:nvSpPr>
              <p:cNvPr id="1147" name="Freeform: Shape 1146">
                <a:extLst>
                  <a:ext uri="{FF2B5EF4-FFF2-40B4-BE49-F238E27FC236}">
                    <a16:creationId xmlns:a16="http://schemas.microsoft.com/office/drawing/2014/main" id="{0CAB73FE-F16E-5A9D-6C11-58E4E42F19E1}"/>
                  </a:ext>
                </a:extLst>
              </p:cNvPr>
              <p:cNvSpPr/>
              <p:nvPr/>
            </p:nvSpPr>
            <p:spPr>
              <a:xfrm>
                <a:off x="4025707" y="7131430"/>
                <a:ext cx="118321" cy="118321"/>
              </a:xfrm>
              <a:custGeom>
                <a:avLst/>
                <a:gdLst>
                  <a:gd name="connsiteX0" fmla="*/ 0 w 118321"/>
                  <a:gd name="connsiteY0" fmla="*/ 0 h 118321"/>
                  <a:gd name="connsiteX1" fmla="*/ 118322 w 118321"/>
                  <a:gd name="connsiteY1" fmla="*/ 0 h 118321"/>
                  <a:gd name="connsiteX2" fmla="*/ 118322 w 118321"/>
                  <a:gd name="connsiteY2" fmla="*/ 118322 h 118321"/>
                  <a:gd name="connsiteX3" fmla="*/ 0 w 118321"/>
                  <a:gd name="connsiteY3" fmla="*/ 118322 h 118321"/>
                </a:gdLst>
                <a:ahLst/>
                <a:cxnLst>
                  <a:cxn ang="0">
                    <a:pos x="connsiteX0" y="connsiteY0"/>
                  </a:cxn>
                  <a:cxn ang="0">
                    <a:pos x="connsiteX1" y="connsiteY1"/>
                  </a:cxn>
                  <a:cxn ang="0">
                    <a:pos x="connsiteX2" y="connsiteY2"/>
                  </a:cxn>
                  <a:cxn ang="0">
                    <a:pos x="connsiteX3" y="connsiteY3"/>
                  </a:cxn>
                </a:cxnLst>
                <a:rect l="l" t="t" r="r" b="b"/>
                <a:pathLst>
                  <a:path w="118321" h="118321">
                    <a:moveTo>
                      <a:pt x="0" y="0"/>
                    </a:moveTo>
                    <a:lnTo>
                      <a:pt x="118322" y="0"/>
                    </a:lnTo>
                    <a:lnTo>
                      <a:pt x="118322" y="118322"/>
                    </a:lnTo>
                    <a:lnTo>
                      <a:pt x="0" y="118322"/>
                    </a:lnTo>
                    <a:close/>
                  </a:path>
                </a:pathLst>
              </a:custGeom>
              <a:solidFill>
                <a:schemeClr val="accent4"/>
              </a:solidFill>
              <a:ln w="3939" cap="flat">
                <a:noFill/>
                <a:prstDash val="solid"/>
                <a:miter/>
              </a:ln>
            </p:spPr>
            <p:txBody>
              <a:bodyPr rtlCol="0" anchor="ctr"/>
              <a:lstStyle/>
              <a:p>
                <a:endParaRPr lang="en-CA" sz="8800"/>
              </a:p>
            </p:txBody>
          </p:sp>
          <p:sp>
            <p:nvSpPr>
              <p:cNvPr id="1148" name="Freeform: Shape 1147">
                <a:extLst>
                  <a:ext uri="{FF2B5EF4-FFF2-40B4-BE49-F238E27FC236}">
                    <a16:creationId xmlns:a16="http://schemas.microsoft.com/office/drawing/2014/main" id="{8673B963-7C94-E785-9DAE-2C63929551C9}"/>
                  </a:ext>
                </a:extLst>
              </p:cNvPr>
              <p:cNvSpPr/>
              <p:nvPr/>
            </p:nvSpPr>
            <p:spPr>
              <a:xfrm>
                <a:off x="3871265" y="6973668"/>
                <a:ext cx="118321" cy="118321"/>
              </a:xfrm>
              <a:custGeom>
                <a:avLst/>
                <a:gdLst>
                  <a:gd name="connsiteX0" fmla="*/ 0 w 118321"/>
                  <a:gd name="connsiteY0" fmla="*/ 0 h 118321"/>
                  <a:gd name="connsiteX1" fmla="*/ 118322 w 118321"/>
                  <a:gd name="connsiteY1" fmla="*/ 0 h 118321"/>
                  <a:gd name="connsiteX2" fmla="*/ 118322 w 118321"/>
                  <a:gd name="connsiteY2" fmla="*/ 118322 h 118321"/>
                  <a:gd name="connsiteX3" fmla="*/ 0 w 118321"/>
                  <a:gd name="connsiteY3" fmla="*/ 118322 h 118321"/>
                </a:gdLst>
                <a:ahLst/>
                <a:cxnLst>
                  <a:cxn ang="0">
                    <a:pos x="connsiteX0" y="connsiteY0"/>
                  </a:cxn>
                  <a:cxn ang="0">
                    <a:pos x="connsiteX1" y="connsiteY1"/>
                  </a:cxn>
                  <a:cxn ang="0">
                    <a:pos x="connsiteX2" y="connsiteY2"/>
                  </a:cxn>
                  <a:cxn ang="0">
                    <a:pos x="connsiteX3" y="connsiteY3"/>
                  </a:cxn>
                </a:cxnLst>
                <a:rect l="l" t="t" r="r" b="b"/>
                <a:pathLst>
                  <a:path w="118321" h="118321">
                    <a:moveTo>
                      <a:pt x="0" y="0"/>
                    </a:moveTo>
                    <a:lnTo>
                      <a:pt x="118322" y="0"/>
                    </a:lnTo>
                    <a:lnTo>
                      <a:pt x="118322" y="118322"/>
                    </a:lnTo>
                    <a:lnTo>
                      <a:pt x="0" y="118322"/>
                    </a:lnTo>
                    <a:close/>
                  </a:path>
                </a:pathLst>
              </a:custGeom>
              <a:solidFill>
                <a:schemeClr val="accent4"/>
              </a:solidFill>
              <a:ln w="3939" cap="flat">
                <a:noFill/>
                <a:prstDash val="solid"/>
                <a:miter/>
              </a:ln>
            </p:spPr>
            <p:txBody>
              <a:bodyPr rtlCol="0" anchor="ctr"/>
              <a:lstStyle/>
              <a:p>
                <a:endParaRPr lang="en-CA" sz="8800"/>
              </a:p>
            </p:txBody>
          </p:sp>
          <p:sp>
            <p:nvSpPr>
              <p:cNvPr id="1149" name="Freeform: Shape 1148">
                <a:extLst>
                  <a:ext uri="{FF2B5EF4-FFF2-40B4-BE49-F238E27FC236}">
                    <a16:creationId xmlns:a16="http://schemas.microsoft.com/office/drawing/2014/main" id="{A67253DC-6508-82F9-D31C-1B6914C426A9}"/>
                  </a:ext>
                </a:extLst>
              </p:cNvPr>
              <p:cNvSpPr/>
              <p:nvPr/>
            </p:nvSpPr>
            <p:spPr>
              <a:xfrm>
                <a:off x="3871265" y="7131430"/>
                <a:ext cx="118321" cy="118321"/>
              </a:xfrm>
              <a:custGeom>
                <a:avLst/>
                <a:gdLst>
                  <a:gd name="connsiteX0" fmla="*/ 0 w 118321"/>
                  <a:gd name="connsiteY0" fmla="*/ 0 h 118321"/>
                  <a:gd name="connsiteX1" fmla="*/ 118322 w 118321"/>
                  <a:gd name="connsiteY1" fmla="*/ 0 h 118321"/>
                  <a:gd name="connsiteX2" fmla="*/ 118322 w 118321"/>
                  <a:gd name="connsiteY2" fmla="*/ 118322 h 118321"/>
                  <a:gd name="connsiteX3" fmla="*/ 0 w 118321"/>
                  <a:gd name="connsiteY3" fmla="*/ 118322 h 118321"/>
                </a:gdLst>
                <a:ahLst/>
                <a:cxnLst>
                  <a:cxn ang="0">
                    <a:pos x="connsiteX0" y="connsiteY0"/>
                  </a:cxn>
                  <a:cxn ang="0">
                    <a:pos x="connsiteX1" y="connsiteY1"/>
                  </a:cxn>
                  <a:cxn ang="0">
                    <a:pos x="connsiteX2" y="connsiteY2"/>
                  </a:cxn>
                  <a:cxn ang="0">
                    <a:pos x="connsiteX3" y="connsiteY3"/>
                  </a:cxn>
                </a:cxnLst>
                <a:rect l="l" t="t" r="r" b="b"/>
                <a:pathLst>
                  <a:path w="118321" h="118321">
                    <a:moveTo>
                      <a:pt x="0" y="0"/>
                    </a:moveTo>
                    <a:lnTo>
                      <a:pt x="118322" y="0"/>
                    </a:lnTo>
                    <a:lnTo>
                      <a:pt x="118322" y="118322"/>
                    </a:lnTo>
                    <a:lnTo>
                      <a:pt x="0" y="118322"/>
                    </a:lnTo>
                    <a:close/>
                  </a:path>
                </a:pathLst>
              </a:custGeom>
              <a:solidFill>
                <a:schemeClr val="accent4"/>
              </a:solidFill>
              <a:ln w="3939" cap="flat">
                <a:noFill/>
                <a:prstDash val="solid"/>
                <a:miter/>
              </a:ln>
            </p:spPr>
            <p:txBody>
              <a:bodyPr rtlCol="0" anchor="ctr"/>
              <a:lstStyle/>
              <a:p>
                <a:endParaRPr lang="en-CA" sz="8800"/>
              </a:p>
            </p:txBody>
          </p:sp>
          <p:sp>
            <p:nvSpPr>
              <p:cNvPr id="1150" name="Freeform: Shape 1149">
                <a:extLst>
                  <a:ext uri="{FF2B5EF4-FFF2-40B4-BE49-F238E27FC236}">
                    <a16:creationId xmlns:a16="http://schemas.microsoft.com/office/drawing/2014/main" id="{D43A808F-9D56-2C94-BEAB-D2E5724B87AE}"/>
                  </a:ext>
                </a:extLst>
              </p:cNvPr>
              <p:cNvSpPr/>
              <p:nvPr/>
            </p:nvSpPr>
            <p:spPr>
              <a:xfrm>
                <a:off x="4178902" y="7131430"/>
                <a:ext cx="118321" cy="118321"/>
              </a:xfrm>
              <a:custGeom>
                <a:avLst/>
                <a:gdLst>
                  <a:gd name="connsiteX0" fmla="*/ 0 w 118321"/>
                  <a:gd name="connsiteY0" fmla="*/ 0 h 118321"/>
                  <a:gd name="connsiteX1" fmla="*/ 118322 w 118321"/>
                  <a:gd name="connsiteY1" fmla="*/ 0 h 118321"/>
                  <a:gd name="connsiteX2" fmla="*/ 118322 w 118321"/>
                  <a:gd name="connsiteY2" fmla="*/ 118322 h 118321"/>
                  <a:gd name="connsiteX3" fmla="*/ 0 w 118321"/>
                  <a:gd name="connsiteY3" fmla="*/ 118322 h 118321"/>
                </a:gdLst>
                <a:ahLst/>
                <a:cxnLst>
                  <a:cxn ang="0">
                    <a:pos x="connsiteX0" y="connsiteY0"/>
                  </a:cxn>
                  <a:cxn ang="0">
                    <a:pos x="connsiteX1" y="connsiteY1"/>
                  </a:cxn>
                  <a:cxn ang="0">
                    <a:pos x="connsiteX2" y="connsiteY2"/>
                  </a:cxn>
                  <a:cxn ang="0">
                    <a:pos x="connsiteX3" y="connsiteY3"/>
                  </a:cxn>
                </a:cxnLst>
                <a:rect l="l" t="t" r="r" b="b"/>
                <a:pathLst>
                  <a:path w="118321" h="118321">
                    <a:moveTo>
                      <a:pt x="0" y="0"/>
                    </a:moveTo>
                    <a:lnTo>
                      <a:pt x="118322" y="0"/>
                    </a:lnTo>
                    <a:lnTo>
                      <a:pt x="118322" y="118322"/>
                    </a:lnTo>
                    <a:lnTo>
                      <a:pt x="0" y="118322"/>
                    </a:lnTo>
                    <a:close/>
                  </a:path>
                </a:pathLst>
              </a:custGeom>
              <a:solidFill>
                <a:schemeClr val="accent4"/>
              </a:solidFill>
              <a:ln w="3939" cap="flat">
                <a:noFill/>
                <a:prstDash val="solid"/>
                <a:miter/>
              </a:ln>
            </p:spPr>
            <p:txBody>
              <a:bodyPr rtlCol="0" anchor="ctr"/>
              <a:lstStyle/>
              <a:p>
                <a:endParaRPr lang="en-CA" sz="8800"/>
              </a:p>
            </p:txBody>
          </p:sp>
        </p:grpSp>
        <p:sp>
          <p:nvSpPr>
            <p:cNvPr id="1143" name="Freeform: Shape 1142">
              <a:extLst>
                <a:ext uri="{FF2B5EF4-FFF2-40B4-BE49-F238E27FC236}">
                  <a16:creationId xmlns:a16="http://schemas.microsoft.com/office/drawing/2014/main" id="{A1D80775-9531-D59E-0BAA-A5C60EAD1CFF}"/>
                </a:ext>
              </a:extLst>
            </p:cNvPr>
            <p:cNvSpPr/>
            <p:nvPr/>
          </p:nvSpPr>
          <p:spPr>
            <a:xfrm>
              <a:off x="1615678" y="5001125"/>
              <a:ext cx="1477084" cy="774293"/>
            </a:xfrm>
            <a:custGeom>
              <a:avLst/>
              <a:gdLst>
                <a:gd name="connsiteX0" fmla="*/ 0 w 1285761"/>
                <a:gd name="connsiteY0" fmla="*/ 0 h 508782"/>
                <a:gd name="connsiteX1" fmla="*/ 1285761 w 1285761"/>
                <a:gd name="connsiteY1" fmla="*/ 0 h 508782"/>
                <a:gd name="connsiteX2" fmla="*/ 1285761 w 1285761"/>
                <a:gd name="connsiteY2" fmla="*/ 508783 h 508782"/>
                <a:gd name="connsiteX3" fmla="*/ 0 w 1285761"/>
                <a:gd name="connsiteY3" fmla="*/ 508783 h 508782"/>
              </a:gdLst>
              <a:ahLst/>
              <a:cxnLst>
                <a:cxn ang="0">
                  <a:pos x="connsiteX0" y="connsiteY0"/>
                </a:cxn>
                <a:cxn ang="0">
                  <a:pos x="connsiteX1" y="connsiteY1"/>
                </a:cxn>
                <a:cxn ang="0">
                  <a:pos x="connsiteX2" y="connsiteY2"/>
                </a:cxn>
                <a:cxn ang="0">
                  <a:pos x="connsiteX3" y="connsiteY3"/>
                </a:cxn>
              </a:cxnLst>
              <a:rect l="l" t="t" r="r" b="b"/>
              <a:pathLst>
                <a:path w="1285761" h="508782">
                  <a:moveTo>
                    <a:pt x="0" y="0"/>
                  </a:moveTo>
                  <a:lnTo>
                    <a:pt x="1285761" y="0"/>
                  </a:lnTo>
                  <a:lnTo>
                    <a:pt x="1285761" y="508783"/>
                  </a:lnTo>
                  <a:lnTo>
                    <a:pt x="0" y="508783"/>
                  </a:lnTo>
                  <a:close/>
                </a:path>
              </a:pathLst>
            </a:custGeom>
            <a:solidFill>
              <a:schemeClr val="bg1">
                <a:lumMod val="95000"/>
              </a:schemeClr>
            </a:solidFill>
            <a:ln w="3939" cap="flat">
              <a:noFill/>
              <a:prstDash val="solid"/>
              <a:miter/>
            </a:ln>
          </p:spPr>
          <p:txBody>
            <a:bodyPr rtlCol="0" anchor="ctr"/>
            <a:lstStyle/>
            <a:p>
              <a:endParaRPr lang="en-CA" sz="8800" dirty="0"/>
            </a:p>
          </p:txBody>
        </p:sp>
        <p:sp>
          <p:nvSpPr>
            <p:cNvPr id="1144" name="Flowchart: Data 1143">
              <a:extLst>
                <a:ext uri="{FF2B5EF4-FFF2-40B4-BE49-F238E27FC236}">
                  <a16:creationId xmlns:a16="http://schemas.microsoft.com/office/drawing/2014/main" id="{953C5342-5C99-A17F-59CB-65FABC0F1777}"/>
                </a:ext>
              </a:extLst>
            </p:cNvPr>
            <p:cNvSpPr/>
            <p:nvPr/>
          </p:nvSpPr>
          <p:spPr>
            <a:xfrm rot="16200000" flipV="1">
              <a:off x="2067843" y="5005432"/>
              <a:ext cx="573808" cy="1476029"/>
            </a:xfrm>
            <a:prstGeom prst="flowChartInputOutput">
              <a:avLst/>
            </a:prstGeom>
            <a:solidFill>
              <a:schemeClr val="bg1">
                <a:lumMod val="95000"/>
              </a:schemeClr>
            </a:solidFill>
            <a:ln w="7144"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CA" sz="8800">
                <a:solidFill>
                  <a:schemeClr val="tx1"/>
                </a:solidFill>
              </a:endParaRPr>
            </a:p>
          </p:txBody>
        </p:sp>
      </p:grpSp>
      <p:grpSp>
        <p:nvGrpSpPr>
          <p:cNvPr id="1161" name="Group 1160">
            <a:extLst>
              <a:ext uri="{FF2B5EF4-FFF2-40B4-BE49-F238E27FC236}">
                <a16:creationId xmlns:a16="http://schemas.microsoft.com/office/drawing/2014/main" id="{09E3846D-45AD-50F6-FED7-A8B79C0E822D}"/>
              </a:ext>
            </a:extLst>
          </p:cNvPr>
          <p:cNvGrpSpPr/>
          <p:nvPr/>
        </p:nvGrpSpPr>
        <p:grpSpPr>
          <a:xfrm>
            <a:off x="5283181" y="12890777"/>
            <a:ext cx="2520872" cy="2027382"/>
            <a:chOff x="1969515" y="5047751"/>
            <a:chExt cx="1196586" cy="905890"/>
          </a:xfrm>
        </p:grpSpPr>
        <p:pic>
          <p:nvPicPr>
            <p:cNvPr id="1162" name="Graphic 1161" descr="User outline">
              <a:extLst>
                <a:ext uri="{FF2B5EF4-FFF2-40B4-BE49-F238E27FC236}">
                  <a16:creationId xmlns:a16="http://schemas.microsoft.com/office/drawing/2014/main" id="{69E7F378-FCB5-BE68-2A20-BE5953A90BC4}"/>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077209" y="5167235"/>
              <a:ext cx="303651" cy="303651"/>
            </a:xfrm>
            <a:prstGeom prst="rect">
              <a:avLst/>
            </a:prstGeom>
          </p:spPr>
        </p:pic>
        <p:pic>
          <p:nvPicPr>
            <p:cNvPr id="1163" name="Graphic 1162" descr="User outline">
              <a:extLst>
                <a:ext uri="{FF2B5EF4-FFF2-40B4-BE49-F238E27FC236}">
                  <a16:creationId xmlns:a16="http://schemas.microsoft.com/office/drawing/2014/main" id="{E3D1C729-0AA8-93F9-8E17-5C4958D7010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276401" y="5422300"/>
              <a:ext cx="303651" cy="303651"/>
            </a:xfrm>
            <a:prstGeom prst="rect">
              <a:avLst/>
            </a:prstGeom>
          </p:spPr>
        </p:pic>
        <p:pic>
          <p:nvPicPr>
            <p:cNvPr id="1164" name="Graphic 1163" descr="Smart Phone with solid fill">
              <a:extLst>
                <a:ext uri="{FF2B5EF4-FFF2-40B4-BE49-F238E27FC236}">
                  <a16:creationId xmlns:a16="http://schemas.microsoft.com/office/drawing/2014/main" id="{FFBCA314-E04B-3965-FD5A-EBC1AD2ED6D3}"/>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2916898" y="5537525"/>
              <a:ext cx="249203" cy="249203"/>
            </a:xfrm>
            <a:prstGeom prst="rect">
              <a:avLst/>
            </a:prstGeom>
          </p:spPr>
        </p:pic>
        <p:pic>
          <p:nvPicPr>
            <p:cNvPr id="1165" name="Graphic 1164" descr="IV outline">
              <a:extLst>
                <a:ext uri="{FF2B5EF4-FFF2-40B4-BE49-F238E27FC236}">
                  <a16:creationId xmlns:a16="http://schemas.microsoft.com/office/drawing/2014/main" id="{115700C9-6F9B-3C7A-B040-0EE93D51AFD6}"/>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2721691" y="5670650"/>
              <a:ext cx="182932" cy="282991"/>
            </a:xfrm>
            <a:prstGeom prst="rect">
              <a:avLst/>
            </a:prstGeom>
          </p:spPr>
        </p:pic>
        <p:pic>
          <p:nvPicPr>
            <p:cNvPr id="1166" name="Graphic 1165" descr="Watch with solid fill">
              <a:extLst>
                <a:ext uri="{FF2B5EF4-FFF2-40B4-BE49-F238E27FC236}">
                  <a16:creationId xmlns:a16="http://schemas.microsoft.com/office/drawing/2014/main" id="{349B1022-F4ED-2668-9F1C-44143AD7EDBF}"/>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rot="1926878">
              <a:off x="2682111" y="5047751"/>
              <a:ext cx="214550" cy="214550"/>
            </a:xfrm>
            <a:prstGeom prst="rect">
              <a:avLst/>
            </a:prstGeom>
          </p:spPr>
        </p:pic>
        <p:pic>
          <p:nvPicPr>
            <p:cNvPr id="1167" name="Graphic 1166" descr="Heartbeat with solid fill">
              <a:extLst>
                <a:ext uri="{FF2B5EF4-FFF2-40B4-BE49-F238E27FC236}">
                  <a16:creationId xmlns:a16="http://schemas.microsoft.com/office/drawing/2014/main" id="{B5AC1CB0-8762-92D0-2681-3FBFD6008E8A}"/>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2846095" y="5246848"/>
              <a:ext cx="265763" cy="265763"/>
            </a:xfrm>
            <a:prstGeom prst="rect">
              <a:avLst/>
            </a:prstGeom>
          </p:spPr>
        </p:pic>
        <p:sp>
          <p:nvSpPr>
            <p:cNvPr id="1168" name="Arc 1167">
              <a:extLst>
                <a:ext uri="{FF2B5EF4-FFF2-40B4-BE49-F238E27FC236}">
                  <a16:creationId xmlns:a16="http://schemas.microsoft.com/office/drawing/2014/main" id="{3C20C169-99EF-2576-982F-F8D3E69C23DD}"/>
                </a:ext>
              </a:extLst>
            </p:cNvPr>
            <p:cNvSpPr/>
            <p:nvPr/>
          </p:nvSpPr>
          <p:spPr>
            <a:xfrm rot="460870">
              <a:off x="1969515" y="5143144"/>
              <a:ext cx="733293" cy="711914"/>
            </a:xfrm>
            <a:prstGeom prst="arc">
              <a:avLst>
                <a:gd name="adj1" fmla="val 16529799"/>
                <a:gd name="adj2" fmla="val 4386491"/>
              </a:avLst>
            </a:prstGeom>
            <a:ln>
              <a:solidFill>
                <a:schemeClr val="accent2">
                  <a:lumMod val="50000"/>
                </a:schemeClr>
              </a:solidFill>
              <a:prstDash val="sysDash"/>
            </a:ln>
            <a:effectLst>
              <a:outerShdw blurRad="50800" dist="38100" dir="18900000" algn="bl" rotWithShape="0">
                <a:prstClr val="black">
                  <a:alpha val="40000"/>
                </a:prstClr>
              </a:outerShdw>
            </a:effectLst>
          </p:spPr>
          <p:style>
            <a:lnRef idx="3">
              <a:schemeClr val="accent2"/>
            </a:lnRef>
            <a:fillRef idx="0">
              <a:schemeClr val="accent2"/>
            </a:fillRef>
            <a:effectRef idx="2">
              <a:schemeClr val="accent2"/>
            </a:effectRef>
            <a:fontRef idx="minor">
              <a:schemeClr val="tx1"/>
            </a:fontRef>
          </p:style>
          <p:txBody>
            <a:bodyPr rtlCol="0" anchor="ctr"/>
            <a:lstStyle/>
            <a:p>
              <a:pPr algn="ctr"/>
              <a:endParaRPr lang="en-CA" sz="1200"/>
            </a:p>
          </p:txBody>
        </p:sp>
        <p:cxnSp>
          <p:nvCxnSpPr>
            <p:cNvPr id="1169" name="Straight Connector 1168">
              <a:extLst>
                <a:ext uri="{FF2B5EF4-FFF2-40B4-BE49-F238E27FC236}">
                  <a16:creationId xmlns:a16="http://schemas.microsoft.com/office/drawing/2014/main" id="{669F11AB-6CBF-7D91-A830-27BF7F066687}"/>
                </a:ext>
              </a:extLst>
            </p:cNvPr>
            <p:cNvCxnSpPr>
              <a:cxnSpLocks/>
              <a:endCxn id="1166" idx="2"/>
            </p:cNvCxnSpPr>
            <p:nvPr/>
          </p:nvCxnSpPr>
          <p:spPr>
            <a:xfrm flipV="1">
              <a:off x="2661538" y="5245886"/>
              <a:ext cx="70819" cy="65522"/>
            </a:xfrm>
            <a:prstGeom prst="line">
              <a:avLst/>
            </a:prstGeom>
            <a:ln>
              <a:solidFill>
                <a:schemeClr val="accent2">
                  <a:lumMod val="50000"/>
                </a:schemeClr>
              </a:solidFill>
              <a:prstDash val="sysDash"/>
            </a:ln>
            <a:effectLst>
              <a:outerShdw blurRad="50800" dist="38100" dir="18900000" algn="bl" rotWithShape="0">
                <a:prstClr val="black">
                  <a:alpha val="40000"/>
                </a:prstClr>
              </a:outerShdw>
            </a:effectLst>
          </p:spPr>
          <p:style>
            <a:lnRef idx="3">
              <a:schemeClr val="accent2"/>
            </a:lnRef>
            <a:fillRef idx="0">
              <a:schemeClr val="accent2"/>
            </a:fillRef>
            <a:effectRef idx="2">
              <a:schemeClr val="accent2"/>
            </a:effectRef>
            <a:fontRef idx="minor">
              <a:schemeClr val="tx1"/>
            </a:fontRef>
          </p:style>
        </p:cxnSp>
        <p:cxnSp>
          <p:nvCxnSpPr>
            <p:cNvPr id="1170" name="Straight Connector 1169">
              <a:extLst>
                <a:ext uri="{FF2B5EF4-FFF2-40B4-BE49-F238E27FC236}">
                  <a16:creationId xmlns:a16="http://schemas.microsoft.com/office/drawing/2014/main" id="{E1AA2457-F226-C785-57FB-43CBB738F636}"/>
                </a:ext>
              </a:extLst>
            </p:cNvPr>
            <p:cNvCxnSpPr>
              <a:cxnSpLocks/>
              <a:endCxn id="1167" idx="1"/>
            </p:cNvCxnSpPr>
            <p:nvPr/>
          </p:nvCxnSpPr>
          <p:spPr>
            <a:xfrm flipV="1">
              <a:off x="2696947" y="5379730"/>
              <a:ext cx="149148" cy="59968"/>
            </a:xfrm>
            <a:prstGeom prst="line">
              <a:avLst/>
            </a:prstGeom>
            <a:ln>
              <a:solidFill>
                <a:schemeClr val="accent2">
                  <a:lumMod val="50000"/>
                </a:schemeClr>
              </a:solidFill>
              <a:prstDash val="sysDash"/>
            </a:ln>
            <a:effectLst>
              <a:outerShdw blurRad="50800" dist="38100" dir="18900000" algn="bl" rotWithShape="0">
                <a:prstClr val="black">
                  <a:alpha val="40000"/>
                </a:prstClr>
              </a:outerShdw>
            </a:effectLst>
          </p:spPr>
          <p:style>
            <a:lnRef idx="3">
              <a:schemeClr val="accent2"/>
            </a:lnRef>
            <a:fillRef idx="0">
              <a:schemeClr val="accent2"/>
            </a:fillRef>
            <a:effectRef idx="2">
              <a:schemeClr val="accent2"/>
            </a:effectRef>
            <a:fontRef idx="minor">
              <a:schemeClr val="tx1"/>
            </a:fontRef>
          </p:style>
        </p:cxnSp>
        <p:cxnSp>
          <p:nvCxnSpPr>
            <p:cNvPr id="1171" name="Straight Connector 1170">
              <a:extLst>
                <a:ext uri="{FF2B5EF4-FFF2-40B4-BE49-F238E27FC236}">
                  <a16:creationId xmlns:a16="http://schemas.microsoft.com/office/drawing/2014/main" id="{8A385E13-4F90-1BFE-1448-D20DF311719C}"/>
                </a:ext>
              </a:extLst>
            </p:cNvPr>
            <p:cNvCxnSpPr>
              <a:cxnSpLocks/>
              <a:endCxn id="1164" idx="1"/>
            </p:cNvCxnSpPr>
            <p:nvPr/>
          </p:nvCxnSpPr>
          <p:spPr>
            <a:xfrm>
              <a:off x="2699857" y="5598746"/>
              <a:ext cx="217041" cy="63381"/>
            </a:xfrm>
            <a:prstGeom prst="line">
              <a:avLst/>
            </a:prstGeom>
            <a:ln>
              <a:solidFill>
                <a:schemeClr val="accent2">
                  <a:lumMod val="50000"/>
                </a:schemeClr>
              </a:solidFill>
              <a:prstDash val="sysDash"/>
            </a:ln>
            <a:effectLst>
              <a:outerShdw blurRad="50800" dist="38100" dir="18900000" algn="bl" rotWithShape="0">
                <a:prstClr val="black">
                  <a:alpha val="40000"/>
                </a:prstClr>
              </a:outerShdw>
            </a:effectLst>
          </p:spPr>
          <p:style>
            <a:lnRef idx="3">
              <a:schemeClr val="accent2"/>
            </a:lnRef>
            <a:fillRef idx="0">
              <a:schemeClr val="accent2"/>
            </a:fillRef>
            <a:effectRef idx="2">
              <a:schemeClr val="accent2"/>
            </a:effectRef>
            <a:fontRef idx="minor">
              <a:schemeClr val="tx1"/>
            </a:fontRef>
          </p:style>
        </p:cxnSp>
        <p:cxnSp>
          <p:nvCxnSpPr>
            <p:cNvPr id="1172" name="Straight Connector 1171">
              <a:extLst>
                <a:ext uri="{FF2B5EF4-FFF2-40B4-BE49-F238E27FC236}">
                  <a16:creationId xmlns:a16="http://schemas.microsoft.com/office/drawing/2014/main" id="{8A081BEB-5F05-1DE8-7DEE-92825D483686}"/>
                </a:ext>
              </a:extLst>
            </p:cNvPr>
            <p:cNvCxnSpPr>
              <a:cxnSpLocks/>
            </p:cNvCxnSpPr>
            <p:nvPr/>
          </p:nvCxnSpPr>
          <p:spPr>
            <a:xfrm>
              <a:off x="2610256" y="5767862"/>
              <a:ext cx="86691" cy="111715"/>
            </a:xfrm>
            <a:prstGeom prst="line">
              <a:avLst/>
            </a:prstGeom>
            <a:ln>
              <a:solidFill>
                <a:schemeClr val="accent2">
                  <a:lumMod val="50000"/>
                </a:schemeClr>
              </a:solidFill>
              <a:prstDash val="sysDash"/>
            </a:ln>
            <a:effectLst>
              <a:outerShdw blurRad="50800" dist="38100" dir="18900000" algn="bl" rotWithShape="0">
                <a:prstClr val="black">
                  <a:alpha val="40000"/>
                </a:prstClr>
              </a:outerShdw>
            </a:effectLst>
          </p:spPr>
          <p:style>
            <a:lnRef idx="3">
              <a:schemeClr val="accent2"/>
            </a:lnRef>
            <a:fillRef idx="0">
              <a:schemeClr val="accent2"/>
            </a:fillRef>
            <a:effectRef idx="2">
              <a:schemeClr val="accent2"/>
            </a:effectRef>
            <a:fontRef idx="minor">
              <a:schemeClr val="tx1"/>
            </a:fontRef>
          </p:style>
        </p:cxnSp>
      </p:grpSp>
      <p:pic>
        <p:nvPicPr>
          <p:cNvPr id="1173" name="Graphic 1172" descr="Computer outline">
            <a:extLst>
              <a:ext uri="{FF2B5EF4-FFF2-40B4-BE49-F238E27FC236}">
                <a16:creationId xmlns:a16="http://schemas.microsoft.com/office/drawing/2014/main" id="{F02FEC3E-9EF5-D325-5FAC-B29C4A86BD8C}"/>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a:off x="6044763" y="14895884"/>
            <a:ext cx="869863" cy="924068"/>
          </a:xfrm>
          <a:prstGeom prst="rect">
            <a:avLst/>
          </a:prstGeom>
        </p:spPr>
      </p:pic>
      <p:cxnSp>
        <p:nvCxnSpPr>
          <p:cNvPr id="1174" name="Straight Connector 1173">
            <a:extLst>
              <a:ext uri="{FF2B5EF4-FFF2-40B4-BE49-F238E27FC236}">
                <a16:creationId xmlns:a16="http://schemas.microsoft.com/office/drawing/2014/main" id="{38505C06-81F5-05DA-D334-A421B0F7584C}"/>
              </a:ext>
            </a:extLst>
          </p:cNvPr>
          <p:cNvCxnSpPr>
            <a:cxnSpLocks/>
          </p:cNvCxnSpPr>
          <p:nvPr/>
        </p:nvCxnSpPr>
        <p:spPr>
          <a:xfrm>
            <a:off x="6218468" y="14685626"/>
            <a:ext cx="1628" cy="335875"/>
          </a:xfrm>
          <a:prstGeom prst="line">
            <a:avLst/>
          </a:prstGeom>
          <a:ln>
            <a:solidFill>
              <a:schemeClr val="accent2">
                <a:lumMod val="50000"/>
              </a:schemeClr>
            </a:solidFill>
            <a:prstDash val="sysDash"/>
          </a:ln>
          <a:effectLst>
            <a:outerShdw blurRad="50800" dist="38100" dir="18900000" algn="bl" rotWithShape="0">
              <a:prstClr val="black">
                <a:alpha val="40000"/>
              </a:prstClr>
            </a:outerShdw>
          </a:effectLst>
        </p:spPr>
        <p:style>
          <a:lnRef idx="3">
            <a:schemeClr val="accent2"/>
          </a:lnRef>
          <a:fillRef idx="0">
            <a:schemeClr val="accent2"/>
          </a:fillRef>
          <a:effectRef idx="2">
            <a:schemeClr val="accent2"/>
          </a:effectRef>
          <a:fontRef idx="minor">
            <a:schemeClr val="tx1"/>
          </a:fontRef>
        </p:style>
      </p:cxnSp>
      <p:grpSp>
        <p:nvGrpSpPr>
          <p:cNvPr id="1175" name="Group 1174">
            <a:extLst>
              <a:ext uri="{FF2B5EF4-FFF2-40B4-BE49-F238E27FC236}">
                <a16:creationId xmlns:a16="http://schemas.microsoft.com/office/drawing/2014/main" id="{F4969892-0925-39D0-0ED8-3735731207F2}"/>
              </a:ext>
            </a:extLst>
          </p:cNvPr>
          <p:cNvGrpSpPr/>
          <p:nvPr/>
        </p:nvGrpSpPr>
        <p:grpSpPr>
          <a:xfrm>
            <a:off x="10461825" y="9986417"/>
            <a:ext cx="1579630" cy="1292924"/>
            <a:chOff x="770688" y="4210800"/>
            <a:chExt cx="2322086" cy="1819551"/>
          </a:xfrm>
        </p:grpSpPr>
        <p:sp>
          <p:nvSpPr>
            <p:cNvPr id="1176" name="Flowchart: Data 1175">
              <a:extLst>
                <a:ext uri="{FF2B5EF4-FFF2-40B4-BE49-F238E27FC236}">
                  <a16:creationId xmlns:a16="http://schemas.microsoft.com/office/drawing/2014/main" id="{4CE1D43F-76C9-C6C9-62D2-2783530FA2F8}"/>
                </a:ext>
              </a:extLst>
            </p:cNvPr>
            <p:cNvSpPr/>
            <p:nvPr/>
          </p:nvSpPr>
          <p:spPr>
            <a:xfrm rot="16200000">
              <a:off x="974219" y="5292736"/>
              <a:ext cx="573808" cy="867733"/>
            </a:xfrm>
            <a:prstGeom prst="flowChartInputOutput">
              <a:avLst/>
            </a:prstGeom>
            <a:solidFill>
              <a:srgbClr val="737373"/>
            </a:solidFill>
            <a:ln w="7144"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CA" sz="8800">
                <a:solidFill>
                  <a:schemeClr val="tx1"/>
                </a:solidFill>
              </a:endParaRPr>
            </a:p>
          </p:txBody>
        </p:sp>
        <p:grpSp>
          <p:nvGrpSpPr>
            <p:cNvPr id="1177" name="Graphic 241" descr="A cozy cabin in the woods covered in snow">
              <a:extLst>
                <a:ext uri="{FF2B5EF4-FFF2-40B4-BE49-F238E27FC236}">
                  <a16:creationId xmlns:a16="http://schemas.microsoft.com/office/drawing/2014/main" id="{E5564CB2-C3E0-0129-2D7C-22CC2E9E8229}"/>
                </a:ext>
              </a:extLst>
            </p:cNvPr>
            <p:cNvGrpSpPr/>
            <p:nvPr/>
          </p:nvGrpSpPr>
          <p:grpSpPr>
            <a:xfrm>
              <a:off x="770688" y="4210800"/>
              <a:ext cx="2322086" cy="860924"/>
              <a:chOff x="3705617" y="6239642"/>
              <a:chExt cx="1971614" cy="631481"/>
            </a:xfrm>
          </p:grpSpPr>
          <p:sp>
            <p:nvSpPr>
              <p:cNvPr id="1188" name="Freeform: Shape 1187">
                <a:extLst>
                  <a:ext uri="{FF2B5EF4-FFF2-40B4-BE49-F238E27FC236}">
                    <a16:creationId xmlns:a16="http://schemas.microsoft.com/office/drawing/2014/main" id="{1ABAD485-BFDF-7EE7-7C55-DD25BE4824EA}"/>
                  </a:ext>
                </a:extLst>
              </p:cNvPr>
              <p:cNvSpPr/>
              <p:nvPr/>
            </p:nvSpPr>
            <p:spPr>
              <a:xfrm>
                <a:off x="3705617" y="6303186"/>
                <a:ext cx="1971604" cy="567937"/>
              </a:xfrm>
              <a:custGeom>
                <a:avLst/>
                <a:gdLst>
                  <a:gd name="connsiteX0" fmla="*/ 354949 w 1971604"/>
                  <a:gd name="connsiteY0" fmla="*/ 17 h 567937"/>
                  <a:gd name="connsiteX1" fmla="*/ 0 w 1971604"/>
                  <a:gd name="connsiteY1" fmla="*/ 473280 h 567937"/>
                  <a:gd name="connsiteX2" fmla="*/ 0 w 1971604"/>
                  <a:gd name="connsiteY2" fmla="*/ 567937 h 567937"/>
                  <a:gd name="connsiteX3" fmla="*/ 354965 w 1971604"/>
                  <a:gd name="connsiteY3" fmla="*/ 102539 h 567937"/>
                  <a:gd name="connsiteX4" fmla="*/ 710052 w 1971604"/>
                  <a:gd name="connsiteY4" fmla="*/ 567937 h 567937"/>
                  <a:gd name="connsiteX5" fmla="*/ 1971605 w 1971604"/>
                  <a:gd name="connsiteY5" fmla="*/ 567937 h 567937"/>
                  <a:gd name="connsiteX6" fmla="*/ 1971605 w 1971604"/>
                  <a:gd name="connsiteY6" fmla="*/ 473312 h 567937"/>
                  <a:gd name="connsiteX7" fmla="*/ 1971577 w 1971604"/>
                  <a:gd name="connsiteY7" fmla="*/ 473272 h 567937"/>
                  <a:gd name="connsiteX8" fmla="*/ 354992 w 1971604"/>
                  <a:gd name="connsiteY8" fmla="*/ 1 h 567937"/>
                  <a:gd name="connsiteX9" fmla="*/ 354949 w 1971604"/>
                  <a:gd name="connsiteY9" fmla="*/ 17 h 567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71604" h="567937">
                    <a:moveTo>
                      <a:pt x="354949" y="17"/>
                    </a:moveTo>
                    <a:lnTo>
                      <a:pt x="0" y="473280"/>
                    </a:lnTo>
                    <a:lnTo>
                      <a:pt x="0" y="567937"/>
                    </a:lnTo>
                    <a:lnTo>
                      <a:pt x="354965" y="102539"/>
                    </a:lnTo>
                    <a:lnTo>
                      <a:pt x="710052" y="567937"/>
                    </a:lnTo>
                    <a:lnTo>
                      <a:pt x="1971605" y="567937"/>
                    </a:lnTo>
                    <a:lnTo>
                      <a:pt x="1971605" y="473312"/>
                    </a:lnTo>
                    <a:cubicBezTo>
                      <a:pt x="1971605" y="473296"/>
                      <a:pt x="1971593" y="473280"/>
                      <a:pt x="1971577" y="473272"/>
                    </a:cubicBezTo>
                    <a:lnTo>
                      <a:pt x="354992" y="1"/>
                    </a:lnTo>
                    <a:cubicBezTo>
                      <a:pt x="354977" y="-3"/>
                      <a:pt x="354961" y="1"/>
                      <a:pt x="354949" y="17"/>
                    </a:cubicBezTo>
                    <a:close/>
                  </a:path>
                </a:pathLst>
              </a:custGeom>
              <a:solidFill>
                <a:srgbClr val="D0D0D0"/>
              </a:solidFill>
              <a:ln w="3939" cap="flat">
                <a:noFill/>
                <a:prstDash val="solid"/>
                <a:miter/>
              </a:ln>
            </p:spPr>
            <p:txBody>
              <a:bodyPr rtlCol="0" anchor="ctr"/>
              <a:lstStyle/>
              <a:p>
                <a:endParaRPr lang="en-CA" sz="8800"/>
              </a:p>
            </p:txBody>
          </p:sp>
          <p:sp>
            <p:nvSpPr>
              <p:cNvPr id="1189" name="Freeform: Shape 1188">
                <a:extLst>
                  <a:ext uri="{FF2B5EF4-FFF2-40B4-BE49-F238E27FC236}">
                    <a16:creationId xmlns:a16="http://schemas.microsoft.com/office/drawing/2014/main" id="{83E08920-3F8C-749C-9CCF-122B0FB27FE9}"/>
                  </a:ext>
                </a:extLst>
              </p:cNvPr>
              <p:cNvSpPr/>
              <p:nvPr/>
            </p:nvSpPr>
            <p:spPr>
              <a:xfrm>
                <a:off x="4060637" y="6239642"/>
                <a:ext cx="1616594" cy="569002"/>
              </a:xfrm>
              <a:custGeom>
                <a:avLst/>
                <a:gdLst>
                  <a:gd name="connsiteX0" fmla="*/ 1254174 w 1616594"/>
                  <a:gd name="connsiteY0" fmla="*/ 63534 h 569002"/>
                  <a:gd name="connsiteX1" fmla="*/ 1214062 w 1616594"/>
                  <a:gd name="connsiteY1" fmla="*/ 63534 h 569002"/>
                  <a:gd name="connsiteX2" fmla="*/ 1127293 w 1616594"/>
                  <a:gd name="connsiteY2" fmla="*/ 39870 h 569002"/>
                  <a:gd name="connsiteX3" fmla="*/ 922202 w 1616594"/>
                  <a:gd name="connsiteY3" fmla="*/ 39870 h 569002"/>
                  <a:gd name="connsiteX4" fmla="*/ 827545 w 1616594"/>
                  <a:gd name="connsiteY4" fmla="*/ 16205 h 569002"/>
                  <a:gd name="connsiteX5" fmla="*/ 638231 w 1616594"/>
                  <a:gd name="connsiteY5" fmla="*/ 39870 h 569002"/>
                  <a:gd name="connsiteX6" fmla="*/ 543573 w 1616594"/>
                  <a:gd name="connsiteY6" fmla="*/ 429 h 569002"/>
                  <a:gd name="connsiteX7" fmla="*/ 409476 w 1616594"/>
                  <a:gd name="connsiteY7" fmla="*/ 63534 h 569002"/>
                  <a:gd name="connsiteX8" fmla="*/ 39 w 1616594"/>
                  <a:gd name="connsiteY8" fmla="*/ 63534 h 569002"/>
                  <a:gd name="connsiteX9" fmla="*/ 8 w 1616594"/>
                  <a:gd name="connsiteY9" fmla="*/ 63597 h 569002"/>
                  <a:gd name="connsiteX10" fmla="*/ 353529 w 1616594"/>
                  <a:gd name="connsiteY10" fmla="*/ 536821 h 569002"/>
                  <a:gd name="connsiteX11" fmla="*/ 355300 w 1616594"/>
                  <a:gd name="connsiteY11" fmla="*/ 536821 h 569002"/>
                  <a:gd name="connsiteX12" fmla="*/ 544772 w 1616594"/>
                  <a:gd name="connsiteY12" fmla="*/ 563518 h 569002"/>
                  <a:gd name="connsiteX13" fmla="*/ 591572 w 1616594"/>
                  <a:gd name="connsiteY13" fmla="*/ 568373 h 569002"/>
                  <a:gd name="connsiteX14" fmla="*/ 702006 w 1616594"/>
                  <a:gd name="connsiteY14" fmla="*/ 552597 h 569002"/>
                  <a:gd name="connsiteX15" fmla="*/ 733558 w 1616594"/>
                  <a:gd name="connsiteY15" fmla="*/ 568373 h 569002"/>
                  <a:gd name="connsiteX16" fmla="*/ 780887 w 1616594"/>
                  <a:gd name="connsiteY16" fmla="*/ 544709 h 569002"/>
                  <a:gd name="connsiteX17" fmla="*/ 843992 w 1616594"/>
                  <a:gd name="connsiteY17" fmla="*/ 568373 h 569002"/>
                  <a:gd name="connsiteX18" fmla="*/ 883433 w 1616594"/>
                  <a:gd name="connsiteY18" fmla="*/ 544709 h 569002"/>
                  <a:gd name="connsiteX19" fmla="*/ 922873 w 1616594"/>
                  <a:gd name="connsiteY19" fmla="*/ 560485 h 569002"/>
                  <a:gd name="connsiteX20" fmla="*/ 1104300 w 1616594"/>
                  <a:gd name="connsiteY20" fmla="*/ 544709 h 569002"/>
                  <a:gd name="connsiteX21" fmla="*/ 1175292 w 1616594"/>
                  <a:gd name="connsiteY21" fmla="*/ 552597 h 569002"/>
                  <a:gd name="connsiteX22" fmla="*/ 1184502 w 1616594"/>
                  <a:gd name="connsiteY22" fmla="*/ 550672 h 569002"/>
                  <a:gd name="connsiteX23" fmla="*/ 1303612 w 1616594"/>
                  <a:gd name="connsiteY23" fmla="*/ 536821 h 569002"/>
                  <a:gd name="connsiteX24" fmla="*/ 1616549 w 1616594"/>
                  <a:gd name="connsiteY24" fmla="*/ 536821 h 569002"/>
                  <a:gd name="connsiteX25" fmla="*/ 1616581 w 1616594"/>
                  <a:gd name="connsiteY25" fmla="*/ 536758 h 569002"/>
                  <a:gd name="connsiteX26" fmla="*/ 1254174 w 1616594"/>
                  <a:gd name="connsiteY26" fmla="*/ 63534 h 569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616594" h="569002">
                    <a:moveTo>
                      <a:pt x="1254174" y="63534"/>
                    </a:moveTo>
                    <a:lnTo>
                      <a:pt x="1214062" y="63534"/>
                    </a:lnTo>
                    <a:cubicBezTo>
                      <a:pt x="1196488" y="56356"/>
                      <a:pt x="1166189" y="45506"/>
                      <a:pt x="1127293" y="39870"/>
                    </a:cubicBezTo>
                    <a:cubicBezTo>
                      <a:pt x="1044606" y="27888"/>
                      <a:pt x="1008763" y="51883"/>
                      <a:pt x="922202" y="39870"/>
                    </a:cubicBezTo>
                    <a:cubicBezTo>
                      <a:pt x="862414" y="31571"/>
                      <a:pt x="874653" y="19448"/>
                      <a:pt x="827545" y="16205"/>
                    </a:cubicBezTo>
                    <a:cubicBezTo>
                      <a:pt x="737108" y="9978"/>
                      <a:pt x="707717" y="64406"/>
                      <a:pt x="638231" y="39870"/>
                    </a:cubicBezTo>
                    <a:cubicBezTo>
                      <a:pt x="599153" y="26070"/>
                      <a:pt x="582458" y="3861"/>
                      <a:pt x="543573" y="429"/>
                    </a:cubicBezTo>
                    <a:cubicBezTo>
                      <a:pt x="489670" y="-4327"/>
                      <a:pt x="442093" y="31335"/>
                      <a:pt x="409476" y="63534"/>
                    </a:cubicBezTo>
                    <a:lnTo>
                      <a:pt x="39" y="63534"/>
                    </a:lnTo>
                    <a:cubicBezTo>
                      <a:pt x="8" y="63534"/>
                      <a:pt x="-12" y="63570"/>
                      <a:pt x="8" y="63597"/>
                    </a:cubicBezTo>
                    <a:lnTo>
                      <a:pt x="353529" y="536821"/>
                    </a:lnTo>
                    <a:lnTo>
                      <a:pt x="355300" y="536821"/>
                    </a:lnTo>
                    <a:cubicBezTo>
                      <a:pt x="419395" y="536821"/>
                      <a:pt x="483458" y="544843"/>
                      <a:pt x="544772" y="563518"/>
                    </a:cubicBezTo>
                    <a:cubicBezTo>
                      <a:pt x="563191" y="569126"/>
                      <a:pt x="578798" y="569769"/>
                      <a:pt x="591572" y="568373"/>
                    </a:cubicBezTo>
                    <a:cubicBezTo>
                      <a:pt x="633466" y="563802"/>
                      <a:pt x="667839" y="535058"/>
                      <a:pt x="702006" y="552597"/>
                    </a:cubicBezTo>
                    <a:cubicBezTo>
                      <a:pt x="714722" y="559124"/>
                      <a:pt x="719719" y="568117"/>
                      <a:pt x="733558" y="568373"/>
                    </a:cubicBezTo>
                    <a:cubicBezTo>
                      <a:pt x="755109" y="568771"/>
                      <a:pt x="759372" y="547260"/>
                      <a:pt x="780887" y="544709"/>
                    </a:cubicBezTo>
                    <a:cubicBezTo>
                      <a:pt x="807758" y="541522"/>
                      <a:pt x="818699" y="572984"/>
                      <a:pt x="843992" y="568373"/>
                    </a:cubicBezTo>
                    <a:cubicBezTo>
                      <a:pt x="862233" y="565048"/>
                      <a:pt x="864178" y="547288"/>
                      <a:pt x="883433" y="544709"/>
                    </a:cubicBezTo>
                    <a:cubicBezTo>
                      <a:pt x="899769" y="542520"/>
                      <a:pt x="910997" y="553610"/>
                      <a:pt x="922873" y="560485"/>
                    </a:cubicBezTo>
                    <a:cubicBezTo>
                      <a:pt x="973491" y="589785"/>
                      <a:pt x="1016142" y="531082"/>
                      <a:pt x="1104300" y="544709"/>
                    </a:cubicBezTo>
                    <a:cubicBezTo>
                      <a:pt x="1131679" y="548941"/>
                      <a:pt x="1146233" y="557487"/>
                      <a:pt x="1175292" y="552597"/>
                    </a:cubicBezTo>
                    <a:cubicBezTo>
                      <a:pt x="1178463" y="552064"/>
                      <a:pt x="1181532" y="551413"/>
                      <a:pt x="1184502" y="550672"/>
                    </a:cubicBezTo>
                    <a:cubicBezTo>
                      <a:pt x="1223414" y="540942"/>
                      <a:pt x="1263505" y="536821"/>
                      <a:pt x="1303612" y="536821"/>
                    </a:cubicBezTo>
                    <a:lnTo>
                      <a:pt x="1616549" y="536821"/>
                    </a:lnTo>
                    <a:cubicBezTo>
                      <a:pt x="1616592" y="536821"/>
                      <a:pt x="1616608" y="536793"/>
                      <a:pt x="1616581" y="536758"/>
                    </a:cubicBezTo>
                    <a:lnTo>
                      <a:pt x="1254174" y="63534"/>
                    </a:lnTo>
                    <a:close/>
                  </a:path>
                </a:pathLst>
              </a:custGeom>
              <a:solidFill>
                <a:schemeClr val="accent1">
                  <a:lumMod val="75000"/>
                </a:schemeClr>
              </a:solidFill>
              <a:ln w="3939" cap="flat">
                <a:noFill/>
                <a:prstDash val="solid"/>
                <a:miter/>
              </a:ln>
            </p:spPr>
            <p:txBody>
              <a:bodyPr rtlCol="0" anchor="ctr"/>
              <a:lstStyle/>
              <a:p>
                <a:endParaRPr lang="en-CA" sz="8800"/>
              </a:p>
            </p:txBody>
          </p:sp>
          <p:grpSp>
            <p:nvGrpSpPr>
              <p:cNvPr id="1190" name="Graphic 241" descr="A cozy cabin in the woods covered in snow">
                <a:extLst>
                  <a:ext uri="{FF2B5EF4-FFF2-40B4-BE49-F238E27FC236}">
                    <a16:creationId xmlns:a16="http://schemas.microsoft.com/office/drawing/2014/main" id="{19248D61-2F30-E66B-8677-06C709753190}"/>
                  </a:ext>
                </a:extLst>
              </p:cNvPr>
              <p:cNvGrpSpPr/>
              <p:nvPr/>
            </p:nvGrpSpPr>
            <p:grpSpPr>
              <a:xfrm>
                <a:off x="4445404" y="6326840"/>
                <a:ext cx="419765" cy="394405"/>
                <a:chOff x="4445401" y="6326843"/>
                <a:chExt cx="419765" cy="394405"/>
              </a:xfrm>
            </p:grpSpPr>
            <p:sp>
              <p:nvSpPr>
                <p:cNvPr id="1195" name="Freeform: Shape 1194">
                  <a:extLst>
                    <a:ext uri="{FF2B5EF4-FFF2-40B4-BE49-F238E27FC236}">
                      <a16:creationId xmlns:a16="http://schemas.microsoft.com/office/drawing/2014/main" id="{37BA96C9-1D32-4C3C-8F7C-F184576C5E3D}"/>
                    </a:ext>
                  </a:extLst>
                </p:cNvPr>
                <p:cNvSpPr/>
                <p:nvPr/>
              </p:nvSpPr>
              <p:spPr>
                <a:xfrm>
                  <a:off x="4445401" y="6484605"/>
                  <a:ext cx="278497" cy="236603"/>
                </a:xfrm>
                <a:custGeom>
                  <a:avLst/>
                  <a:gdLst>
                    <a:gd name="connsiteX0" fmla="*/ 183083 w 278497"/>
                    <a:gd name="connsiteY0" fmla="*/ 236588 h 236603"/>
                    <a:gd name="connsiteX1" fmla="*/ 0 w 278497"/>
                    <a:gd name="connsiteY1" fmla="*/ 0 h 236603"/>
                    <a:gd name="connsiteX2" fmla="*/ 278497 w 278497"/>
                    <a:gd name="connsiteY2" fmla="*/ 0 h 236603"/>
                    <a:gd name="connsiteX3" fmla="*/ 183150 w 278497"/>
                    <a:gd name="connsiteY3" fmla="*/ 236580 h 236603"/>
                    <a:gd name="connsiteX4" fmla="*/ 183083 w 278497"/>
                    <a:gd name="connsiteY4" fmla="*/ 236588 h 2366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8497" h="236603">
                      <a:moveTo>
                        <a:pt x="183083" y="236588"/>
                      </a:moveTo>
                      <a:lnTo>
                        <a:pt x="0" y="0"/>
                      </a:lnTo>
                      <a:lnTo>
                        <a:pt x="278497" y="0"/>
                      </a:lnTo>
                      <a:lnTo>
                        <a:pt x="183150" y="236580"/>
                      </a:lnTo>
                      <a:cubicBezTo>
                        <a:pt x="183138" y="236608"/>
                        <a:pt x="183099" y="236612"/>
                        <a:pt x="183083" y="236588"/>
                      </a:cubicBezTo>
                      <a:close/>
                    </a:path>
                  </a:pathLst>
                </a:custGeom>
                <a:solidFill>
                  <a:srgbClr val="737373"/>
                </a:solidFill>
                <a:ln w="3939" cap="flat">
                  <a:noFill/>
                  <a:prstDash val="solid"/>
                  <a:miter/>
                </a:ln>
              </p:spPr>
              <p:txBody>
                <a:bodyPr rtlCol="0" anchor="ctr"/>
                <a:lstStyle/>
                <a:p>
                  <a:endParaRPr lang="en-CA" sz="8800"/>
                </a:p>
              </p:txBody>
            </p:sp>
            <p:sp>
              <p:nvSpPr>
                <p:cNvPr id="1196" name="Freeform: Shape 1195">
                  <a:extLst>
                    <a:ext uri="{FF2B5EF4-FFF2-40B4-BE49-F238E27FC236}">
                      <a16:creationId xmlns:a16="http://schemas.microsoft.com/office/drawing/2014/main" id="{5633110A-7FD2-BC71-7ACB-7E131288417D}"/>
                    </a:ext>
                  </a:extLst>
                </p:cNvPr>
                <p:cNvSpPr/>
                <p:nvPr/>
              </p:nvSpPr>
              <p:spPr>
                <a:xfrm>
                  <a:off x="4628524" y="6326843"/>
                  <a:ext cx="236643" cy="394405"/>
                </a:xfrm>
                <a:custGeom>
                  <a:avLst/>
                  <a:gdLst>
                    <a:gd name="connsiteX0" fmla="*/ 236643 w 236643"/>
                    <a:gd name="connsiteY0" fmla="*/ 394405 h 394405"/>
                    <a:gd name="connsiteX1" fmla="*/ 39 w 236643"/>
                    <a:gd name="connsiteY1" fmla="*/ 394405 h 394405"/>
                    <a:gd name="connsiteX2" fmla="*/ 0 w 236643"/>
                    <a:gd name="connsiteY2" fmla="*/ 394366 h 394405"/>
                    <a:gd name="connsiteX3" fmla="*/ 0 w 236643"/>
                    <a:gd name="connsiteY3" fmla="*/ 157762 h 394405"/>
                    <a:gd name="connsiteX4" fmla="*/ 118322 w 236643"/>
                    <a:gd name="connsiteY4" fmla="*/ 0 h 394405"/>
                    <a:gd name="connsiteX5" fmla="*/ 236643 w 236643"/>
                    <a:gd name="connsiteY5" fmla="*/ 157762 h 394405"/>
                    <a:gd name="connsiteX6" fmla="*/ 236643 w 236643"/>
                    <a:gd name="connsiteY6" fmla="*/ 394405 h 394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6643" h="394405">
                      <a:moveTo>
                        <a:pt x="236643" y="394405"/>
                      </a:moveTo>
                      <a:lnTo>
                        <a:pt x="39" y="394405"/>
                      </a:lnTo>
                      <a:cubicBezTo>
                        <a:pt x="16" y="394405"/>
                        <a:pt x="0" y="394390"/>
                        <a:pt x="0" y="394366"/>
                      </a:cubicBezTo>
                      <a:lnTo>
                        <a:pt x="0" y="157762"/>
                      </a:lnTo>
                      <a:lnTo>
                        <a:pt x="118322" y="0"/>
                      </a:lnTo>
                      <a:lnTo>
                        <a:pt x="236643" y="157762"/>
                      </a:lnTo>
                      <a:lnTo>
                        <a:pt x="236643" y="394405"/>
                      </a:lnTo>
                      <a:close/>
                    </a:path>
                  </a:pathLst>
                </a:custGeom>
                <a:solidFill>
                  <a:srgbClr val="D0D0D0"/>
                </a:solidFill>
                <a:ln w="3939" cap="flat">
                  <a:noFill/>
                  <a:prstDash val="solid"/>
                  <a:miter/>
                </a:ln>
              </p:spPr>
              <p:txBody>
                <a:bodyPr rtlCol="0" anchor="ctr"/>
                <a:lstStyle/>
                <a:p>
                  <a:endParaRPr lang="en-CA" sz="8800"/>
                </a:p>
              </p:txBody>
            </p:sp>
            <p:sp>
              <p:nvSpPr>
                <p:cNvPr id="1197" name="Freeform: Shape 1196">
                  <a:extLst>
                    <a:ext uri="{FF2B5EF4-FFF2-40B4-BE49-F238E27FC236}">
                      <a16:creationId xmlns:a16="http://schemas.microsoft.com/office/drawing/2014/main" id="{C6A790AC-1C77-6989-5A57-7E8D3458E204}"/>
                    </a:ext>
                  </a:extLst>
                </p:cNvPr>
                <p:cNvSpPr/>
                <p:nvPr/>
              </p:nvSpPr>
              <p:spPr>
                <a:xfrm>
                  <a:off x="4689929" y="6539822"/>
                  <a:ext cx="118321" cy="118321"/>
                </a:xfrm>
                <a:custGeom>
                  <a:avLst/>
                  <a:gdLst>
                    <a:gd name="connsiteX0" fmla="*/ 0 w 118321"/>
                    <a:gd name="connsiteY0" fmla="*/ 0 h 118321"/>
                    <a:gd name="connsiteX1" fmla="*/ 118322 w 118321"/>
                    <a:gd name="connsiteY1" fmla="*/ 0 h 118321"/>
                    <a:gd name="connsiteX2" fmla="*/ 118322 w 118321"/>
                    <a:gd name="connsiteY2" fmla="*/ 118321 h 118321"/>
                    <a:gd name="connsiteX3" fmla="*/ 0 w 118321"/>
                    <a:gd name="connsiteY3" fmla="*/ 118321 h 118321"/>
                  </a:gdLst>
                  <a:ahLst/>
                  <a:cxnLst>
                    <a:cxn ang="0">
                      <a:pos x="connsiteX0" y="connsiteY0"/>
                    </a:cxn>
                    <a:cxn ang="0">
                      <a:pos x="connsiteX1" y="connsiteY1"/>
                    </a:cxn>
                    <a:cxn ang="0">
                      <a:pos x="connsiteX2" y="connsiteY2"/>
                    </a:cxn>
                    <a:cxn ang="0">
                      <a:pos x="connsiteX3" y="connsiteY3"/>
                    </a:cxn>
                  </a:cxnLst>
                  <a:rect l="l" t="t" r="r" b="b"/>
                  <a:pathLst>
                    <a:path w="118321" h="118321">
                      <a:moveTo>
                        <a:pt x="0" y="0"/>
                      </a:moveTo>
                      <a:lnTo>
                        <a:pt x="118322" y="0"/>
                      </a:lnTo>
                      <a:lnTo>
                        <a:pt x="118322" y="118321"/>
                      </a:lnTo>
                      <a:lnTo>
                        <a:pt x="0" y="118321"/>
                      </a:lnTo>
                      <a:close/>
                    </a:path>
                  </a:pathLst>
                </a:custGeom>
                <a:solidFill>
                  <a:srgbClr val="FFFFFF"/>
                </a:solidFill>
                <a:ln w="3939" cap="flat">
                  <a:noFill/>
                  <a:prstDash val="solid"/>
                  <a:miter/>
                </a:ln>
              </p:spPr>
              <p:txBody>
                <a:bodyPr rtlCol="0" anchor="ctr"/>
                <a:lstStyle/>
                <a:p>
                  <a:endParaRPr lang="en-CA" sz="8800"/>
                </a:p>
              </p:txBody>
            </p:sp>
          </p:grpSp>
          <p:grpSp>
            <p:nvGrpSpPr>
              <p:cNvPr id="1191" name="Graphic 241" descr="A cozy cabin in the woods covered in snow">
                <a:extLst>
                  <a:ext uri="{FF2B5EF4-FFF2-40B4-BE49-F238E27FC236}">
                    <a16:creationId xmlns:a16="http://schemas.microsoft.com/office/drawing/2014/main" id="{04D83DA3-7800-DF3B-EC23-92861E96E410}"/>
                  </a:ext>
                </a:extLst>
              </p:cNvPr>
              <p:cNvGrpSpPr/>
              <p:nvPr/>
            </p:nvGrpSpPr>
            <p:grpSpPr>
              <a:xfrm>
                <a:off x="5013341" y="6326843"/>
                <a:ext cx="419769" cy="394405"/>
                <a:chOff x="5013341" y="6326843"/>
                <a:chExt cx="419769" cy="394405"/>
              </a:xfrm>
            </p:grpSpPr>
            <p:sp>
              <p:nvSpPr>
                <p:cNvPr id="1192" name="Freeform: Shape 1191">
                  <a:extLst>
                    <a:ext uri="{FF2B5EF4-FFF2-40B4-BE49-F238E27FC236}">
                      <a16:creationId xmlns:a16="http://schemas.microsoft.com/office/drawing/2014/main" id="{CEFF9C22-91AB-CAD5-EAF1-986C4C408DB2}"/>
                    </a:ext>
                  </a:extLst>
                </p:cNvPr>
                <p:cNvSpPr/>
                <p:nvPr/>
              </p:nvSpPr>
              <p:spPr>
                <a:xfrm>
                  <a:off x="5013341" y="6484605"/>
                  <a:ext cx="291118" cy="236607"/>
                </a:xfrm>
                <a:custGeom>
                  <a:avLst/>
                  <a:gdLst>
                    <a:gd name="connsiteX0" fmla="*/ 183087 w 291118"/>
                    <a:gd name="connsiteY0" fmla="*/ 236592 h 236607"/>
                    <a:gd name="connsiteX1" fmla="*/ 0 w 291118"/>
                    <a:gd name="connsiteY1" fmla="*/ 0 h 236607"/>
                    <a:gd name="connsiteX2" fmla="*/ 291119 w 291118"/>
                    <a:gd name="connsiteY2" fmla="*/ 0 h 236607"/>
                    <a:gd name="connsiteX3" fmla="*/ 183150 w 291118"/>
                    <a:gd name="connsiteY3" fmla="*/ 236584 h 236607"/>
                    <a:gd name="connsiteX4" fmla="*/ 183087 w 291118"/>
                    <a:gd name="connsiteY4" fmla="*/ 236592 h 2366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118" h="236607">
                      <a:moveTo>
                        <a:pt x="183087" y="236592"/>
                      </a:moveTo>
                      <a:lnTo>
                        <a:pt x="0" y="0"/>
                      </a:lnTo>
                      <a:lnTo>
                        <a:pt x="291119" y="0"/>
                      </a:lnTo>
                      <a:lnTo>
                        <a:pt x="183150" y="236584"/>
                      </a:lnTo>
                      <a:cubicBezTo>
                        <a:pt x="183142" y="236612"/>
                        <a:pt x="183107" y="236616"/>
                        <a:pt x="183087" y="236592"/>
                      </a:cubicBezTo>
                      <a:close/>
                    </a:path>
                  </a:pathLst>
                </a:custGeom>
                <a:solidFill>
                  <a:srgbClr val="737373"/>
                </a:solidFill>
                <a:ln w="3939" cap="flat">
                  <a:noFill/>
                  <a:prstDash val="solid"/>
                  <a:miter/>
                </a:ln>
              </p:spPr>
              <p:txBody>
                <a:bodyPr rtlCol="0" anchor="ctr"/>
                <a:lstStyle/>
                <a:p>
                  <a:endParaRPr lang="en-CA" sz="8800"/>
                </a:p>
              </p:txBody>
            </p:sp>
            <p:sp>
              <p:nvSpPr>
                <p:cNvPr id="1193" name="Freeform: Shape 1192">
                  <a:extLst>
                    <a:ext uri="{FF2B5EF4-FFF2-40B4-BE49-F238E27FC236}">
                      <a16:creationId xmlns:a16="http://schemas.microsoft.com/office/drawing/2014/main" id="{C2DDA525-629D-FB00-3100-4EAC9568C5A0}"/>
                    </a:ext>
                  </a:extLst>
                </p:cNvPr>
                <p:cNvSpPr/>
                <p:nvPr/>
              </p:nvSpPr>
              <p:spPr>
                <a:xfrm>
                  <a:off x="5196467" y="6326843"/>
                  <a:ext cx="236643" cy="394405"/>
                </a:xfrm>
                <a:custGeom>
                  <a:avLst/>
                  <a:gdLst>
                    <a:gd name="connsiteX0" fmla="*/ 236643 w 236643"/>
                    <a:gd name="connsiteY0" fmla="*/ 394405 h 394405"/>
                    <a:gd name="connsiteX1" fmla="*/ 39 w 236643"/>
                    <a:gd name="connsiteY1" fmla="*/ 394405 h 394405"/>
                    <a:gd name="connsiteX2" fmla="*/ 0 w 236643"/>
                    <a:gd name="connsiteY2" fmla="*/ 394366 h 394405"/>
                    <a:gd name="connsiteX3" fmla="*/ 0 w 236643"/>
                    <a:gd name="connsiteY3" fmla="*/ 157762 h 394405"/>
                    <a:gd name="connsiteX4" fmla="*/ 118322 w 236643"/>
                    <a:gd name="connsiteY4" fmla="*/ 0 h 394405"/>
                    <a:gd name="connsiteX5" fmla="*/ 236643 w 236643"/>
                    <a:gd name="connsiteY5" fmla="*/ 157762 h 394405"/>
                    <a:gd name="connsiteX6" fmla="*/ 236643 w 236643"/>
                    <a:gd name="connsiteY6" fmla="*/ 394405 h 394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6643" h="394405">
                      <a:moveTo>
                        <a:pt x="236643" y="394405"/>
                      </a:moveTo>
                      <a:lnTo>
                        <a:pt x="39" y="394405"/>
                      </a:lnTo>
                      <a:cubicBezTo>
                        <a:pt x="20" y="394405"/>
                        <a:pt x="0" y="394390"/>
                        <a:pt x="0" y="394366"/>
                      </a:cubicBezTo>
                      <a:lnTo>
                        <a:pt x="0" y="157762"/>
                      </a:lnTo>
                      <a:lnTo>
                        <a:pt x="118322" y="0"/>
                      </a:lnTo>
                      <a:lnTo>
                        <a:pt x="236643" y="157762"/>
                      </a:lnTo>
                      <a:lnTo>
                        <a:pt x="236643" y="394405"/>
                      </a:lnTo>
                      <a:close/>
                    </a:path>
                  </a:pathLst>
                </a:custGeom>
                <a:solidFill>
                  <a:srgbClr val="D0D0D0"/>
                </a:solidFill>
                <a:ln w="3939" cap="flat">
                  <a:noFill/>
                  <a:prstDash val="solid"/>
                  <a:miter/>
                </a:ln>
              </p:spPr>
              <p:txBody>
                <a:bodyPr rtlCol="0" anchor="ctr"/>
                <a:lstStyle/>
                <a:p>
                  <a:endParaRPr lang="en-CA" sz="8800"/>
                </a:p>
              </p:txBody>
            </p:sp>
            <p:sp>
              <p:nvSpPr>
                <p:cNvPr id="1194" name="Freeform: Shape 1193">
                  <a:extLst>
                    <a:ext uri="{FF2B5EF4-FFF2-40B4-BE49-F238E27FC236}">
                      <a16:creationId xmlns:a16="http://schemas.microsoft.com/office/drawing/2014/main" id="{8D983E30-3F14-D025-5AF8-5F268EE6641F}"/>
                    </a:ext>
                  </a:extLst>
                </p:cNvPr>
                <p:cNvSpPr/>
                <p:nvPr/>
              </p:nvSpPr>
              <p:spPr>
                <a:xfrm>
                  <a:off x="5259572" y="6539822"/>
                  <a:ext cx="118321" cy="118321"/>
                </a:xfrm>
                <a:custGeom>
                  <a:avLst/>
                  <a:gdLst>
                    <a:gd name="connsiteX0" fmla="*/ 0 w 118321"/>
                    <a:gd name="connsiteY0" fmla="*/ 0 h 118321"/>
                    <a:gd name="connsiteX1" fmla="*/ 118322 w 118321"/>
                    <a:gd name="connsiteY1" fmla="*/ 0 h 118321"/>
                    <a:gd name="connsiteX2" fmla="*/ 118322 w 118321"/>
                    <a:gd name="connsiteY2" fmla="*/ 118321 h 118321"/>
                    <a:gd name="connsiteX3" fmla="*/ 0 w 118321"/>
                    <a:gd name="connsiteY3" fmla="*/ 118321 h 118321"/>
                  </a:gdLst>
                  <a:ahLst/>
                  <a:cxnLst>
                    <a:cxn ang="0">
                      <a:pos x="connsiteX0" y="connsiteY0"/>
                    </a:cxn>
                    <a:cxn ang="0">
                      <a:pos x="connsiteX1" y="connsiteY1"/>
                    </a:cxn>
                    <a:cxn ang="0">
                      <a:pos x="connsiteX2" y="connsiteY2"/>
                    </a:cxn>
                    <a:cxn ang="0">
                      <a:pos x="connsiteX3" y="connsiteY3"/>
                    </a:cxn>
                  </a:cxnLst>
                  <a:rect l="l" t="t" r="r" b="b"/>
                  <a:pathLst>
                    <a:path w="118321" h="118321">
                      <a:moveTo>
                        <a:pt x="0" y="0"/>
                      </a:moveTo>
                      <a:lnTo>
                        <a:pt x="118322" y="0"/>
                      </a:lnTo>
                      <a:lnTo>
                        <a:pt x="118322" y="118321"/>
                      </a:lnTo>
                      <a:lnTo>
                        <a:pt x="0" y="118321"/>
                      </a:lnTo>
                      <a:close/>
                    </a:path>
                  </a:pathLst>
                </a:custGeom>
                <a:solidFill>
                  <a:srgbClr val="FFFFFF"/>
                </a:solidFill>
                <a:ln w="3939" cap="flat">
                  <a:noFill/>
                  <a:prstDash val="solid"/>
                  <a:miter/>
                </a:ln>
              </p:spPr>
              <p:txBody>
                <a:bodyPr rtlCol="0" anchor="ctr"/>
                <a:lstStyle/>
                <a:p>
                  <a:endParaRPr lang="en-CA" sz="8800"/>
                </a:p>
              </p:txBody>
            </p:sp>
          </p:grpSp>
        </p:grpSp>
        <p:sp>
          <p:nvSpPr>
            <p:cNvPr id="1178" name="Freeform: Shape 1177">
              <a:extLst>
                <a:ext uri="{FF2B5EF4-FFF2-40B4-BE49-F238E27FC236}">
                  <a16:creationId xmlns:a16="http://schemas.microsoft.com/office/drawing/2014/main" id="{C710586C-D26A-6564-B023-6E714F5FF332}"/>
                </a:ext>
              </a:extLst>
            </p:cNvPr>
            <p:cNvSpPr/>
            <p:nvPr/>
          </p:nvSpPr>
          <p:spPr>
            <a:xfrm>
              <a:off x="827715" y="4428412"/>
              <a:ext cx="787963" cy="1401474"/>
            </a:xfrm>
            <a:custGeom>
              <a:avLst/>
              <a:gdLst>
                <a:gd name="connsiteX0" fmla="*/ 637223 w 1285874"/>
                <a:gd name="connsiteY0" fmla="*/ 2861 h 2110338"/>
                <a:gd name="connsiteX1" fmla="*/ 0 w 1285874"/>
                <a:gd name="connsiteY1" fmla="*/ 852489 h 2110338"/>
                <a:gd name="connsiteX2" fmla="*/ 0 w 1285874"/>
                <a:gd name="connsiteY2" fmla="*/ 1970907 h 2110338"/>
                <a:gd name="connsiteX3" fmla="*/ 57 w 1285874"/>
                <a:gd name="connsiteY3" fmla="*/ 1970978 h 2110338"/>
                <a:gd name="connsiteX4" fmla="*/ 585787 w 1285874"/>
                <a:gd name="connsiteY4" fmla="*/ 2109789 h 2110338"/>
                <a:gd name="connsiteX5" fmla="*/ 1171575 w 1285874"/>
                <a:gd name="connsiteY5" fmla="*/ 1952626 h 2110338"/>
                <a:gd name="connsiteX6" fmla="*/ 1285875 w 1285874"/>
                <a:gd name="connsiteY6" fmla="*/ 1952397 h 2110338"/>
                <a:gd name="connsiteX7" fmla="*/ 1285875 w 1285874"/>
                <a:gd name="connsiteY7" fmla="*/ 1709739 h 2110338"/>
                <a:gd name="connsiteX8" fmla="*/ 1285875 w 1285874"/>
                <a:gd name="connsiteY8" fmla="*/ 852489 h 2110338"/>
                <a:gd name="connsiteX9" fmla="*/ 648653 w 1285874"/>
                <a:gd name="connsiteY9" fmla="*/ 2861 h 2110338"/>
                <a:gd name="connsiteX10" fmla="*/ 637223 w 1285874"/>
                <a:gd name="connsiteY10" fmla="*/ 2861 h 2110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85874" h="2110338">
                  <a:moveTo>
                    <a:pt x="637223" y="2861"/>
                  </a:moveTo>
                  <a:lnTo>
                    <a:pt x="0" y="852489"/>
                  </a:lnTo>
                  <a:lnTo>
                    <a:pt x="0" y="1970907"/>
                  </a:lnTo>
                  <a:cubicBezTo>
                    <a:pt x="0" y="1970943"/>
                    <a:pt x="21" y="1970971"/>
                    <a:pt x="57" y="1970978"/>
                  </a:cubicBezTo>
                  <a:cubicBezTo>
                    <a:pt x="185466" y="2010069"/>
                    <a:pt x="323333" y="2118997"/>
                    <a:pt x="585787" y="2109789"/>
                  </a:cubicBezTo>
                  <a:cubicBezTo>
                    <a:pt x="864487" y="2100009"/>
                    <a:pt x="896998" y="1974879"/>
                    <a:pt x="1171575" y="1952626"/>
                  </a:cubicBezTo>
                  <a:cubicBezTo>
                    <a:pt x="1214030" y="1949183"/>
                    <a:pt x="1251728" y="1949376"/>
                    <a:pt x="1285875" y="1952397"/>
                  </a:cubicBezTo>
                  <a:lnTo>
                    <a:pt x="1285875" y="1709739"/>
                  </a:lnTo>
                  <a:lnTo>
                    <a:pt x="1285875" y="852489"/>
                  </a:lnTo>
                  <a:lnTo>
                    <a:pt x="648653" y="2861"/>
                  </a:lnTo>
                  <a:cubicBezTo>
                    <a:pt x="645795" y="-954"/>
                    <a:pt x="640080" y="-954"/>
                    <a:pt x="637223" y="2861"/>
                  </a:cubicBezTo>
                  <a:close/>
                </a:path>
              </a:pathLst>
            </a:custGeom>
            <a:solidFill>
              <a:schemeClr val="accent2"/>
            </a:solidFill>
            <a:ln w="7144" cap="flat">
              <a:noFill/>
              <a:prstDash val="solid"/>
              <a:miter/>
            </a:ln>
          </p:spPr>
          <p:txBody>
            <a:bodyPr rtlCol="0" anchor="ctr"/>
            <a:lstStyle/>
            <a:p>
              <a:endParaRPr lang="en-CA" sz="8800"/>
            </a:p>
          </p:txBody>
        </p:sp>
        <p:grpSp>
          <p:nvGrpSpPr>
            <p:cNvPr id="1179" name="Graphic 241" descr="A cozy cabin in the woods covered in snow">
              <a:extLst>
                <a:ext uri="{FF2B5EF4-FFF2-40B4-BE49-F238E27FC236}">
                  <a16:creationId xmlns:a16="http://schemas.microsoft.com/office/drawing/2014/main" id="{1E27800D-35E4-F9F0-0754-F6B9FF34F1C7}"/>
                </a:ext>
              </a:extLst>
            </p:cNvPr>
            <p:cNvGrpSpPr/>
            <p:nvPr/>
          </p:nvGrpSpPr>
          <p:grpSpPr>
            <a:xfrm>
              <a:off x="958019" y="5278387"/>
              <a:ext cx="539661" cy="376395"/>
              <a:chOff x="3871265" y="6973668"/>
              <a:chExt cx="425957" cy="276083"/>
            </a:xfrm>
            <a:solidFill>
              <a:schemeClr val="accent4"/>
            </a:solidFill>
          </p:grpSpPr>
          <p:sp>
            <p:nvSpPr>
              <p:cNvPr id="1182" name="Freeform: Shape 1181">
                <a:extLst>
                  <a:ext uri="{FF2B5EF4-FFF2-40B4-BE49-F238E27FC236}">
                    <a16:creationId xmlns:a16="http://schemas.microsoft.com/office/drawing/2014/main" id="{420018F2-4480-7C0C-E45D-13E4691BAD07}"/>
                  </a:ext>
                </a:extLst>
              </p:cNvPr>
              <p:cNvSpPr/>
              <p:nvPr/>
            </p:nvSpPr>
            <p:spPr>
              <a:xfrm>
                <a:off x="4025707" y="6973668"/>
                <a:ext cx="118321" cy="118321"/>
              </a:xfrm>
              <a:custGeom>
                <a:avLst/>
                <a:gdLst>
                  <a:gd name="connsiteX0" fmla="*/ 0 w 118321"/>
                  <a:gd name="connsiteY0" fmla="*/ 0 h 118321"/>
                  <a:gd name="connsiteX1" fmla="*/ 118322 w 118321"/>
                  <a:gd name="connsiteY1" fmla="*/ 0 h 118321"/>
                  <a:gd name="connsiteX2" fmla="*/ 118322 w 118321"/>
                  <a:gd name="connsiteY2" fmla="*/ 118322 h 118321"/>
                  <a:gd name="connsiteX3" fmla="*/ 0 w 118321"/>
                  <a:gd name="connsiteY3" fmla="*/ 118322 h 118321"/>
                </a:gdLst>
                <a:ahLst/>
                <a:cxnLst>
                  <a:cxn ang="0">
                    <a:pos x="connsiteX0" y="connsiteY0"/>
                  </a:cxn>
                  <a:cxn ang="0">
                    <a:pos x="connsiteX1" y="connsiteY1"/>
                  </a:cxn>
                  <a:cxn ang="0">
                    <a:pos x="connsiteX2" y="connsiteY2"/>
                  </a:cxn>
                  <a:cxn ang="0">
                    <a:pos x="connsiteX3" y="connsiteY3"/>
                  </a:cxn>
                </a:cxnLst>
                <a:rect l="l" t="t" r="r" b="b"/>
                <a:pathLst>
                  <a:path w="118321" h="118321">
                    <a:moveTo>
                      <a:pt x="0" y="0"/>
                    </a:moveTo>
                    <a:lnTo>
                      <a:pt x="118322" y="0"/>
                    </a:lnTo>
                    <a:lnTo>
                      <a:pt x="118322" y="118322"/>
                    </a:lnTo>
                    <a:lnTo>
                      <a:pt x="0" y="118322"/>
                    </a:lnTo>
                    <a:close/>
                  </a:path>
                </a:pathLst>
              </a:custGeom>
              <a:solidFill>
                <a:schemeClr val="accent4"/>
              </a:solidFill>
              <a:ln w="3939" cap="flat">
                <a:noFill/>
                <a:prstDash val="solid"/>
                <a:miter/>
              </a:ln>
            </p:spPr>
            <p:txBody>
              <a:bodyPr rtlCol="0" anchor="ctr"/>
              <a:lstStyle/>
              <a:p>
                <a:endParaRPr lang="en-CA" sz="8800"/>
              </a:p>
            </p:txBody>
          </p:sp>
          <p:sp>
            <p:nvSpPr>
              <p:cNvPr id="1183" name="Freeform: Shape 1182">
                <a:extLst>
                  <a:ext uri="{FF2B5EF4-FFF2-40B4-BE49-F238E27FC236}">
                    <a16:creationId xmlns:a16="http://schemas.microsoft.com/office/drawing/2014/main" id="{E18082F8-B6C8-9466-3E07-F16DE92F3F46}"/>
                  </a:ext>
                </a:extLst>
              </p:cNvPr>
              <p:cNvSpPr/>
              <p:nvPr/>
            </p:nvSpPr>
            <p:spPr>
              <a:xfrm>
                <a:off x="4178902" y="6973668"/>
                <a:ext cx="118321" cy="118321"/>
              </a:xfrm>
              <a:custGeom>
                <a:avLst/>
                <a:gdLst>
                  <a:gd name="connsiteX0" fmla="*/ 0 w 118321"/>
                  <a:gd name="connsiteY0" fmla="*/ 0 h 118321"/>
                  <a:gd name="connsiteX1" fmla="*/ 118322 w 118321"/>
                  <a:gd name="connsiteY1" fmla="*/ 0 h 118321"/>
                  <a:gd name="connsiteX2" fmla="*/ 118322 w 118321"/>
                  <a:gd name="connsiteY2" fmla="*/ 118322 h 118321"/>
                  <a:gd name="connsiteX3" fmla="*/ 0 w 118321"/>
                  <a:gd name="connsiteY3" fmla="*/ 118322 h 118321"/>
                </a:gdLst>
                <a:ahLst/>
                <a:cxnLst>
                  <a:cxn ang="0">
                    <a:pos x="connsiteX0" y="connsiteY0"/>
                  </a:cxn>
                  <a:cxn ang="0">
                    <a:pos x="connsiteX1" y="connsiteY1"/>
                  </a:cxn>
                  <a:cxn ang="0">
                    <a:pos x="connsiteX2" y="connsiteY2"/>
                  </a:cxn>
                  <a:cxn ang="0">
                    <a:pos x="connsiteX3" y="connsiteY3"/>
                  </a:cxn>
                </a:cxnLst>
                <a:rect l="l" t="t" r="r" b="b"/>
                <a:pathLst>
                  <a:path w="118321" h="118321">
                    <a:moveTo>
                      <a:pt x="0" y="0"/>
                    </a:moveTo>
                    <a:lnTo>
                      <a:pt x="118322" y="0"/>
                    </a:lnTo>
                    <a:lnTo>
                      <a:pt x="118322" y="118322"/>
                    </a:lnTo>
                    <a:lnTo>
                      <a:pt x="0" y="118322"/>
                    </a:lnTo>
                    <a:close/>
                  </a:path>
                </a:pathLst>
              </a:custGeom>
              <a:solidFill>
                <a:schemeClr val="accent4"/>
              </a:solidFill>
              <a:ln w="3939" cap="flat">
                <a:noFill/>
                <a:prstDash val="solid"/>
                <a:miter/>
              </a:ln>
            </p:spPr>
            <p:txBody>
              <a:bodyPr rtlCol="0" anchor="ctr"/>
              <a:lstStyle/>
              <a:p>
                <a:endParaRPr lang="en-CA" sz="8800"/>
              </a:p>
            </p:txBody>
          </p:sp>
          <p:sp>
            <p:nvSpPr>
              <p:cNvPr id="1184" name="Freeform: Shape 1183">
                <a:extLst>
                  <a:ext uri="{FF2B5EF4-FFF2-40B4-BE49-F238E27FC236}">
                    <a16:creationId xmlns:a16="http://schemas.microsoft.com/office/drawing/2014/main" id="{B1411829-E3A6-B5DF-EF90-E6205AF330D6}"/>
                  </a:ext>
                </a:extLst>
              </p:cNvPr>
              <p:cNvSpPr/>
              <p:nvPr/>
            </p:nvSpPr>
            <p:spPr>
              <a:xfrm>
                <a:off x="4025707" y="7131430"/>
                <a:ext cx="118321" cy="118321"/>
              </a:xfrm>
              <a:custGeom>
                <a:avLst/>
                <a:gdLst>
                  <a:gd name="connsiteX0" fmla="*/ 0 w 118321"/>
                  <a:gd name="connsiteY0" fmla="*/ 0 h 118321"/>
                  <a:gd name="connsiteX1" fmla="*/ 118322 w 118321"/>
                  <a:gd name="connsiteY1" fmla="*/ 0 h 118321"/>
                  <a:gd name="connsiteX2" fmla="*/ 118322 w 118321"/>
                  <a:gd name="connsiteY2" fmla="*/ 118322 h 118321"/>
                  <a:gd name="connsiteX3" fmla="*/ 0 w 118321"/>
                  <a:gd name="connsiteY3" fmla="*/ 118322 h 118321"/>
                </a:gdLst>
                <a:ahLst/>
                <a:cxnLst>
                  <a:cxn ang="0">
                    <a:pos x="connsiteX0" y="connsiteY0"/>
                  </a:cxn>
                  <a:cxn ang="0">
                    <a:pos x="connsiteX1" y="connsiteY1"/>
                  </a:cxn>
                  <a:cxn ang="0">
                    <a:pos x="connsiteX2" y="connsiteY2"/>
                  </a:cxn>
                  <a:cxn ang="0">
                    <a:pos x="connsiteX3" y="connsiteY3"/>
                  </a:cxn>
                </a:cxnLst>
                <a:rect l="l" t="t" r="r" b="b"/>
                <a:pathLst>
                  <a:path w="118321" h="118321">
                    <a:moveTo>
                      <a:pt x="0" y="0"/>
                    </a:moveTo>
                    <a:lnTo>
                      <a:pt x="118322" y="0"/>
                    </a:lnTo>
                    <a:lnTo>
                      <a:pt x="118322" y="118322"/>
                    </a:lnTo>
                    <a:lnTo>
                      <a:pt x="0" y="118322"/>
                    </a:lnTo>
                    <a:close/>
                  </a:path>
                </a:pathLst>
              </a:custGeom>
              <a:solidFill>
                <a:schemeClr val="accent4"/>
              </a:solidFill>
              <a:ln w="3939" cap="flat">
                <a:noFill/>
                <a:prstDash val="solid"/>
                <a:miter/>
              </a:ln>
            </p:spPr>
            <p:txBody>
              <a:bodyPr rtlCol="0" anchor="ctr"/>
              <a:lstStyle/>
              <a:p>
                <a:endParaRPr lang="en-CA" sz="8800"/>
              </a:p>
            </p:txBody>
          </p:sp>
          <p:sp>
            <p:nvSpPr>
              <p:cNvPr id="1185" name="Freeform: Shape 1184">
                <a:extLst>
                  <a:ext uri="{FF2B5EF4-FFF2-40B4-BE49-F238E27FC236}">
                    <a16:creationId xmlns:a16="http://schemas.microsoft.com/office/drawing/2014/main" id="{DB1DBDC6-BB24-CEE4-AF4C-4745CEA9EF1C}"/>
                  </a:ext>
                </a:extLst>
              </p:cNvPr>
              <p:cNvSpPr/>
              <p:nvPr/>
            </p:nvSpPr>
            <p:spPr>
              <a:xfrm>
                <a:off x="3871265" y="6973668"/>
                <a:ext cx="118321" cy="118321"/>
              </a:xfrm>
              <a:custGeom>
                <a:avLst/>
                <a:gdLst>
                  <a:gd name="connsiteX0" fmla="*/ 0 w 118321"/>
                  <a:gd name="connsiteY0" fmla="*/ 0 h 118321"/>
                  <a:gd name="connsiteX1" fmla="*/ 118322 w 118321"/>
                  <a:gd name="connsiteY1" fmla="*/ 0 h 118321"/>
                  <a:gd name="connsiteX2" fmla="*/ 118322 w 118321"/>
                  <a:gd name="connsiteY2" fmla="*/ 118322 h 118321"/>
                  <a:gd name="connsiteX3" fmla="*/ 0 w 118321"/>
                  <a:gd name="connsiteY3" fmla="*/ 118322 h 118321"/>
                </a:gdLst>
                <a:ahLst/>
                <a:cxnLst>
                  <a:cxn ang="0">
                    <a:pos x="connsiteX0" y="connsiteY0"/>
                  </a:cxn>
                  <a:cxn ang="0">
                    <a:pos x="connsiteX1" y="connsiteY1"/>
                  </a:cxn>
                  <a:cxn ang="0">
                    <a:pos x="connsiteX2" y="connsiteY2"/>
                  </a:cxn>
                  <a:cxn ang="0">
                    <a:pos x="connsiteX3" y="connsiteY3"/>
                  </a:cxn>
                </a:cxnLst>
                <a:rect l="l" t="t" r="r" b="b"/>
                <a:pathLst>
                  <a:path w="118321" h="118321">
                    <a:moveTo>
                      <a:pt x="0" y="0"/>
                    </a:moveTo>
                    <a:lnTo>
                      <a:pt x="118322" y="0"/>
                    </a:lnTo>
                    <a:lnTo>
                      <a:pt x="118322" y="118322"/>
                    </a:lnTo>
                    <a:lnTo>
                      <a:pt x="0" y="118322"/>
                    </a:lnTo>
                    <a:close/>
                  </a:path>
                </a:pathLst>
              </a:custGeom>
              <a:solidFill>
                <a:schemeClr val="accent4"/>
              </a:solidFill>
              <a:ln w="3939" cap="flat">
                <a:noFill/>
                <a:prstDash val="solid"/>
                <a:miter/>
              </a:ln>
            </p:spPr>
            <p:txBody>
              <a:bodyPr rtlCol="0" anchor="ctr"/>
              <a:lstStyle/>
              <a:p>
                <a:endParaRPr lang="en-CA" sz="8800"/>
              </a:p>
            </p:txBody>
          </p:sp>
          <p:sp>
            <p:nvSpPr>
              <p:cNvPr id="1186" name="Freeform: Shape 1185">
                <a:extLst>
                  <a:ext uri="{FF2B5EF4-FFF2-40B4-BE49-F238E27FC236}">
                    <a16:creationId xmlns:a16="http://schemas.microsoft.com/office/drawing/2014/main" id="{530C83F5-4E1D-B240-92CA-13BF56D0CFE0}"/>
                  </a:ext>
                </a:extLst>
              </p:cNvPr>
              <p:cNvSpPr/>
              <p:nvPr/>
            </p:nvSpPr>
            <p:spPr>
              <a:xfrm>
                <a:off x="3871265" y="7131430"/>
                <a:ext cx="118321" cy="118321"/>
              </a:xfrm>
              <a:custGeom>
                <a:avLst/>
                <a:gdLst>
                  <a:gd name="connsiteX0" fmla="*/ 0 w 118321"/>
                  <a:gd name="connsiteY0" fmla="*/ 0 h 118321"/>
                  <a:gd name="connsiteX1" fmla="*/ 118322 w 118321"/>
                  <a:gd name="connsiteY1" fmla="*/ 0 h 118321"/>
                  <a:gd name="connsiteX2" fmla="*/ 118322 w 118321"/>
                  <a:gd name="connsiteY2" fmla="*/ 118322 h 118321"/>
                  <a:gd name="connsiteX3" fmla="*/ 0 w 118321"/>
                  <a:gd name="connsiteY3" fmla="*/ 118322 h 118321"/>
                </a:gdLst>
                <a:ahLst/>
                <a:cxnLst>
                  <a:cxn ang="0">
                    <a:pos x="connsiteX0" y="connsiteY0"/>
                  </a:cxn>
                  <a:cxn ang="0">
                    <a:pos x="connsiteX1" y="connsiteY1"/>
                  </a:cxn>
                  <a:cxn ang="0">
                    <a:pos x="connsiteX2" y="connsiteY2"/>
                  </a:cxn>
                  <a:cxn ang="0">
                    <a:pos x="connsiteX3" y="connsiteY3"/>
                  </a:cxn>
                </a:cxnLst>
                <a:rect l="l" t="t" r="r" b="b"/>
                <a:pathLst>
                  <a:path w="118321" h="118321">
                    <a:moveTo>
                      <a:pt x="0" y="0"/>
                    </a:moveTo>
                    <a:lnTo>
                      <a:pt x="118322" y="0"/>
                    </a:lnTo>
                    <a:lnTo>
                      <a:pt x="118322" y="118322"/>
                    </a:lnTo>
                    <a:lnTo>
                      <a:pt x="0" y="118322"/>
                    </a:lnTo>
                    <a:close/>
                  </a:path>
                </a:pathLst>
              </a:custGeom>
              <a:solidFill>
                <a:schemeClr val="accent4"/>
              </a:solidFill>
              <a:ln w="3939" cap="flat">
                <a:noFill/>
                <a:prstDash val="solid"/>
                <a:miter/>
              </a:ln>
            </p:spPr>
            <p:txBody>
              <a:bodyPr rtlCol="0" anchor="ctr"/>
              <a:lstStyle/>
              <a:p>
                <a:endParaRPr lang="en-CA" sz="8800"/>
              </a:p>
            </p:txBody>
          </p:sp>
          <p:sp>
            <p:nvSpPr>
              <p:cNvPr id="1187" name="Freeform: Shape 1186">
                <a:extLst>
                  <a:ext uri="{FF2B5EF4-FFF2-40B4-BE49-F238E27FC236}">
                    <a16:creationId xmlns:a16="http://schemas.microsoft.com/office/drawing/2014/main" id="{7ACB91F3-9882-8FF5-4EB5-BF2FAA477EC9}"/>
                  </a:ext>
                </a:extLst>
              </p:cNvPr>
              <p:cNvSpPr/>
              <p:nvPr/>
            </p:nvSpPr>
            <p:spPr>
              <a:xfrm>
                <a:off x="4178902" y="7131430"/>
                <a:ext cx="118321" cy="118321"/>
              </a:xfrm>
              <a:custGeom>
                <a:avLst/>
                <a:gdLst>
                  <a:gd name="connsiteX0" fmla="*/ 0 w 118321"/>
                  <a:gd name="connsiteY0" fmla="*/ 0 h 118321"/>
                  <a:gd name="connsiteX1" fmla="*/ 118322 w 118321"/>
                  <a:gd name="connsiteY1" fmla="*/ 0 h 118321"/>
                  <a:gd name="connsiteX2" fmla="*/ 118322 w 118321"/>
                  <a:gd name="connsiteY2" fmla="*/ 118322 h 118321"/>
                  <a:gd name="connsiteX3" fmla="*/ 0 w 118321"/>
                  <a:gd name="connsiteY3" fmla="*/ 118322 h 118321"/>
                </a:gdLst>
                <a:ahLst/>
                <a:cxnLst>
                  <a:cxn ang="0">
                    <a:pos x="connsiteX0" y="connsiteY0"/>
                  </a:cxn>
                  <a:cxn ang="0">
                    <a:pos x="connsiteX1" y="connsiteY1"/>
                  </a:cxn>
                  <a:cxn ang="0">
                    <a:pos x="connsiteX2" y="connsiteY2"/>
                  </a:cxn>
                  <a:cxn ang="0">
                    <a:pos x="connsiteX3" y="connsiteY3"/>
                  </a:cxn>
                </a:cxnLst>
                <a:rect l="l" t="t" r="r" b="b"/>
                <a:pathLst>
                  <a:path w="118321" h="118321">
                    <a:moveTo>
                      <a:pt x="0" y="0"/>
                    </a:moveTo>
                    <a:lnTo>
                      <a:pt x="118322" y="0"/>
                    </a:lnTo>
                    <a:lnTo>
                      <a:pt x="118322" y="118322"/>
                    </a:lnTo>
                    <a:lnTo>
                      <a:pt x="0" y="118322"/>
                    </a:lnTo>
                    <a:close/>
                  </a:path>
                </a:pathLst>
              </a:custGeom>
              <a:solidFill>
                <a:schemeClr val="accent4"/>
              </a:solidFill>
              <a:ln w="3939" cap="flat">
                <a:noFill/>
                <a:prstDash val="solid"/>
                <a:miter/>
              </a:ln>
            </p:spPr>
            <p:txBody>
              <a:bodyPr rtlCol="0" anchor="ctr"/>
              <a:lstStyle/>
              <a:p>
                <a:endParaRPr lang="en-CA" sz="8800"/>
              </a:p>
            </p:txBody>
          </p:sp>
        </p:grpSp>
        <p:sp>
          <p:nvSpPr>
            <p:cNvPr id="1180" name="Freeform: Shape 1179">
              <a:extLst>
                <a:ext uri="{FF2B5EF4-FFF2-40B4-BE49-F238E27FC236}">
                  <a16:creationId xmlns:a16="http://schemas.microsoft.com/office/drawing/2014/main" id="{856BEBE0-9698-CF0F-CC32-2E1E9AC08D11}"/>
                </a:ext>
              </a:extLst>
            </p:cNvPr>
            <p:cNvSpPr/>
            <p:nvPr/>
          </p:nvSpPr>
          <p:spPr>
            <a:xfrm>
              <a:off x="1615678" y="5001125"/>
              <a:ext cx="1477084" cy="774293"/>
            </a:xfrm>
            <a:custGeom>
              <a:avLst/>
              <a:gdLst>
                <a:gd name="connsiteX0" fmla="*/ 0 w 1285761"/>
                <a:gd name="connsiteY0" fmla="*/ 0 h 508782"/>
                <a:gd name="connsiteX1" fmla="*/ 1285761 w 1285761"/>
                <a:gd name="connsiteY1" fmla="*/ 0 h 508782"/>
                <a:gd name="connsiteX2" fmla="*/ 1285761 w 1285761"/>
                <a:gd name="connsiteY2" fmla="*/ 508783 h 508782"/>
                <a:gd name="connsiteX3" fmla="*/ 0 w 1285761"/>
                <a:gd name="connsiteY3" fmla="*/ 508783 h 508782"/>
              </a:gdLst>
              <a:ahLst/>
              <a:cxnLst>
                <a:cxn ang="0">
                  <a:pos x="connsiteX0" y="connsiteY0"/>
                </a:cxn>
                <a:cxn ang="0">
                  <a:pos x="connsiteX1" y="connsiteY1"/>
                </a:cxn>
                <a:cxn ang="0">
                  <a:pos x="connsiteX2" y="connsiteY2"/>
                </a:cxn>
                <a:cxn ang="0">
                  <a:pos x="connsiteX3" y="connsiteY3"/>
                </a:cxn>
              </a:cxnLst>
              <a:rect l="l" t="t" r="r" b="b"/>
              <a:pathLst>
                <a:path w="1285761" h="508782">
                  <a:moveTo>
                    <a:pt x="0" y="0"/>
                  </a:moveTo>
                  <a:lnTo>
                    <a:pt x="1285761" y="0"/>
                  </a:lnTo>
                  <a:lnTo>
                    <a:pt x="1285761" y="508783"/>
                  </a:lnTo>
                  <a:lnTo>
                    <a:pt x="0" y="508783"/>
                  </a:lnTo>
                  <a:close/>
                </a:path>
              </a:pathLst>
            </a:custGeom>
            <a:solidFill>
              <a:schemeClr val="bg1">
                <a:lumMod val="95000"/>
              </a:schemeClr>
            </a:solidFill>
            <a:ln w="3939" cap="flat">
              <a:noFill/>
              <a:prstDash val="solid"/>
              <a:miter/>
            </a:ln>
          </p:spPr>
          <p:txBody>
            <a:bodyPr rtlCol="0" anchor="ctr"/>
            <a:lstStyle/>
            <a:p>
              <a:endParaRPr lang="en-CA" sz="8800" dirty="0"/>
            </a:p>
          </p:txBody>
        </p:sp>
        <p:sp>
          <p:nvSpPr>
            <p:cNvPr id="1181" name="Flowchart: Data 1180">
              <a:extLst>
                <a:ext uri="{FF2B5EF4-FFF2-40B4-BE49-F238E27FC236}">
                  <a16:creationId xmlns:a16="http://schemas.microsoft.com/office/drawing/2014/main" id="{971F2CDE-CA74-142A-0863-4235F9A21513}"/>
                </a:ext>
              </a:extLst>
            </p:cNvPr>
            <p:cNvSpPr/>
            <p:nvPr/>
          </p:nvSpPr>
          <p:spPr>
            <a:xfrm rot="16200000" flipV="1">
              <a:off x="2067843" y="5005432"/>
              <a:ext cx="573808" cy="1476029"/>
            </a:xfrm>
            <a:prstGeom prst="flowChartInputOutput">
              <a:avLst/>
            </a:prstGeom>
            <a:solidFill>
              <a:schemeClr val="bg1">
                <a:lumMod val="95000"/>
              </a:schemeClr>
            </a:solidFill>
            <a:ln w="7144"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CA" sz="8800">
                <a:solidFill>
                  <a:schemeClr val="tx1"/>
                </a:solidFill>
              </a:endParaRPr>
            </a:p>
          </p:txBody>
        </p:sp>
      </p:grpSp>
      <p:pic>
        <p:nvPicPr>
          <p:cNvPr id="1198" name="Graphic 1197" descr="Computer outline">
            <a:extLst>
              <a:ext uri="{FF2B5EF4-FFF2-40B4-BE49-F238E27FC236}">
                <a16:creationId xmlns:a16="http://schemas.microsoft.com/office/drawing/2014/main" id="{E3F11FEF-4C20-4F62-8FC5-BE8029414E87}"/>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a:off x="11352618" y="10902063"/>
            <a:ext cx="465008" cy="493985"/>
          </a:xfrm>
          <a:prstGeom prst="rect">
            <a:avLst/>
          </a:prstGeom>
        </p:spPr>
      </p:pic>
      <p:grpSp>
        <p:nvGrpSpPr>
          <p:cNvPr id="1199" name="Group 1198">
            <a:extLst>
              <a:ext uri="{FF2B5EF4-FFF2-40B4-BE49-F238E27FC236}">
                <a16:creationId xmlns:a16="http://schemas.microsoft.com/office/drawing/2014/main" id="{07618C61-6392-0E42-6E7C-5EA6EEBBEBB6}"/>
              </a:ext>
            </a:extLst>
          </p:cNvPr>
          <p:cNvGrpSpPr/>
          <p:nvPr/>
        </p:nvGrpSpPr>
        <p:grpSpPr>
          <a:xfrm>
            <a:off x="10411432" y="15968036"/>
            <a:ext cx="1579630" cy="1292924"/>
            <a:chOff x="770688" y="4210800"/>
            <a:chExt cx="2322086" cy="1819551"/>
          </a:xfrm>
        </p:grpSpPr>
        <p:sp>
          <p:nvSpPr>
            <p:cNvPr id="1200" name="Flowchart: Data 1199">
              <a:extLst>
                <a:ext uri="{FF2B5EF4-FFF2-40B4-BE49-F238E27FC236}">
                  <a16:creationId xmlns:a16="http://schemas.microsoft.com/office/drawing/2014/main" id="{5AD101E7-A341-96C0-EB77-0A149773B133}"/>
                </a:ext>
              </a:extLst>
            </p:cNvPr>
            <p:cNvSpPr/>
            <p:nvPr/>
          </p:nvSpPr>
          <p:spPr>
            <a:xfrm rot="16200000">
              <a:off x="974219" y="5292736"/>
              <a:ext cx="573808" cy="867733"/>
            </a:xfrm>
            <a:prstGeom prst="flowChartInputOutput">
              <a:avLst/>
            </a:prstGeom>
            <a:solidFill>
              <a:srgbClr val="737373"/>
            </a:solidFill>
            <a:ln w="7144"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CA" sz="8800">
                <a:solidFill>
                  <a:schemeClr val="tx1"/>
                </a:solidFill>
              </a:endParaRPr>
            </a:p>
          </p:txBody>
        </p:sp>
        <p:grpSp>
          <p:nvGrpSpPr>
            <p:cNvPr id="1201" name="Graphic 241" descr="A cozy cabin in the woods covered in snow">
              <a:extLst>
                <a:ext uri="{FF2B5EF4-FFF2-40B4-BE49-F238E27FC236}">
                  <a16:creationId xmlns:a16="http://schemas.microsoft.com/office/drawing/2014/main" id="{26ACA65A-7136-86C7-857B-A0418AD4AFA7}"/>
                </a:ext>
              </a:extLst>
            </p:cNvPr>
            <p:cNvGrpSpPr/>
            <p:nvPr/>
          </p:nvGrpSpPr>
          <p:grpSpPr>
            <a:xfrm>
              <a:off x="770688" y="4210800"/>
              <a:ext cx="2322086" cy="860924"/>
              <a:chOff x="3705617" y="6239642"/>
              <a:chExt cx="1971614" cy="631481"/>
            </a:xfrm>
          </p:grpSpPr>
          <p:sp>
            <p:nvSpPr>
              <p:cNvPr id="1212" name="Freeform: Shape 1211">
                <a:extLst>
                  <a:ext uri="{FF2B5EF4-FFF2-40B4-BE49-F238E27FC236}">
                    <a16:creationId xmlns:a16="http://schemas.microsoft.com/office/drawing/2014/main" id="{CFB8FDA6-48EF-F693-03B4-1702CC6E2C9B}"/>
                  </a:ext>
                </a:extLst>
              </p:cNvPr>
              <p:cNvSpPr/>
              <p:nvPr/>
            </p:nvSpPr>
            <p:spPr>
              <a:xfrm>
                <a:off x="3705617" y="6303186"/>
                <a:ext cx="1971604" cy="567937"/>
              </a:xfrm>
              <a:custGeom>
                <a:avLst/>
                <a:gdLst>
                  <a:gd name="connsiteX0" fmla="*/ 354949 w 1971604"/>
                  <a:gd name="connsiteY0" fmla="*/ 17 h 567937"/>
                  <a:gd name="connsiteX1" fmla="*/ 0 w 1971604"/>
                  <a:gd name="connsiteY1" fmla="*/ 473280 h 567937"/>
                  <a:gd name="connsiteX2" fmla="*/ 0 w 1971604"/>
                  <a:gd name="connsiteY2" fmla="*/ 567937 h 567937"/>
                  <a:gd name="connsiteX3" fmla="*/ 354965 w 1971604"/>
                  <a:gd name="connsiteY3" fmla="*/ 102539 h 567937"/>
                  <a:gd name="connsiteX4" fmla="*/ 710052 w 1971604"/>
                  <a:gd name="connsiteY4" fmla="*/ 567937 h 567937"/>
                  <a:gd name="connsiteX5" fmla="*/ 1971605 w 1971604"/>
                  <a:gd name="connsiteY5" fmla="*/ 567937 h 567937"/>
                  <a:gd name="connsiteX6" fmla="*/ 1971605 w 1971604"/>
                  <a:gd name="connsiteY6" fmla="*/ 473312 h 567937"/>
                  <a:gd name="connsiteX7" fmla="*/ 1971577 w 1971604"/>
                  <a:gd name="connsiteY7" fmla="*/ 473272 h 567937"/>
                  <a:gd name="connsiteX8" fmla="*/ 354992 w 1971604"/>
                  <a:gd name="connsiteY8" fmla="*/ 1 h 567937"/>
                  <a:gd name="connsiteX9" fmla="*/ 354949 w 1971604"/>
                  <a:gd name="connsiteY9" fmla="*/ 17 h 567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71604" h="567937">
                    <a:moveTo>
                      <a:pt x="354949" y="17"/>
                    </a:moveTo>
                    <a:lnTo>
                      <a:pt x="0" y="473280"/>
                    </a:lnTo>
                    <a:lnTo>
                      <a:pt x="0" y="567937"/>
                    </a:lnTo>
                    <a:lnTo>
                      <a:pt x="354965" y="102539"/>
                    </a:lnTo>
                    <a:lnTo>
                      <a:pt x="710052" y="567937"/>
                    </a:lnTo>
                    <a:lnTo>
                      <a:pt x="1971605" y="567937"/>
                    </a:lnTo>
                    <a:lnTo>
                      <a:pt x="1971605" y="473312"/>
                    </a:lnTo>
                    <a:cubicBezTo>
                      <a:pt x="1971605" y="473296"/>
                      <a:pt x="1971593" y="473280"/>
                      <a:pt x="1971577" y="473272"/>
                    </a:cubicBezTo>
                    <a:lnTo>
                      <a:pt x="354992" y="1"/>
                    </a:lnTo>
                    <a:cubicBezTo>
                      <a:pt x="354977" y="-3"/>
                      <a:pt x="354961" y="1"/>
                      <a:pt x="354949" y="17"/>
                    </a:cubicBezTo>
                    <a:close/>
                  </a:path>
                </a:pathLst>
              </a:custGeom>
              <a:solidFill>
                <a:srgbClr val="D0D0D0"/>
              </a:solidFill>
              <a:ln w="3939" cap="flat">
                <a:noFill/>
                <a:prstDash val="solid"/>
                <a:miter/>
              </a:ln>
            </p:spPr>
            <p:txBody>
              <a:bodyPr rtlCol="0" anchor="ctr"/>
              <a:lstStyle/>
              <a:p>
                <a:endParaRPr lang="en-CA" sz="8800"/>
              </a:p>
            </p:txBody>
          </p:sp>
          <p:sp>
            <p:nvSpPr>
              <p:cNvPr id="1213" name="Freeform: Shape 1212">
                <a:extLst>
                  <a:ext uri="{FF2B5EF4-FFF2-40B4-BE49-F238E27FC236}">
                    <a16:creationId xmlns:a16="http://schemas.microsoft.com/office/drawing/2014/main" id="{ACA31BCD-492E-4C5E-8B8B-83D2734A4750}"/>
                  </a:ext>
                </a:extLst>
              </p:cNvPr>
              <p:cNvSpPr/>
              <p:nvPr/>
            </p:nvSpPr>
            <p:spPr>
              <a:xfrm>
                <a:off x="4060637" y="6239642"/>
                <a:ext cx="1616594" cy="569002"/>
              </a:xfrm>
              <a:custGeom>
                <a:avLst/>
                <a:gdLst>
                  <a:gd name="connsiteX0" fmla="*/ 1254174 w 1616594"/>
                  <a:gd name="connsiteY0" fmla="*/ 63534 h 569002"/>
                  <a:gd name="connsiteX1" fmla="*/ 1214062 w 1616594"/>
                  <a:gd name="connsiteY1" fmla="*/ 63534 h 569002"/>
                  <a:gd name="connsiteX2" fmla="*/ 1127293 w 1616594"/>
                  <a:gd name="connsiteY2" fmla="*/ 39870 h 569002"/>
                  <a:gd name="connsiteX3" fmla="*/ 922202 w 1616594"/>
                  <a:gd name="connsiteY3" fmla="*/ 39870 h 569002"/>
                  <a:gd name="connsiteX4" fmla="*/ 827545 w 1616594"/>
                  <a:gd name="connsiteY4" fmla="*/ 16205 h 569002"/>
                  <a:gd name="connsiteX5" fmla="*/ 638231 w 1616594"/>
                  <a:gd name="connsiteY5" fmla="*/ 39870 h 569002"/>
                  <a:gd name="connsiteX6" fmla="*/ 543573 w 1616594"/>
                  <a:gd name="connsiteY6" fmla="*/ 429 h 569002"/>
                  <a:gd name="connsiteX7" fmla="*/ 409476 w 1616594"/>
                  <a:gd name="connsiteY7" fmla="*/ 63534 h 569002"/>
                  <a:gd name="connsiteX8" fmla="*/ 39 w 1616594"/>
                  <a:gd name="connsiteY8" fmla="*/ 63534 h 569002"/>
                  <a:gd name="connsiteX9" fmla="*/ 8 w 1616594"/>
                  <a:gd name="connsiteY9" fmla="*/ 63597 h 569002"/>
                  <a:gd name="connsiteX10" fmla="*/ 353529 w 1616594"/>
                  <a:gd name="connsiteY10" fmla="*/ 536821 h 569002"/>
                  <a:gd name="connsiteX11" fmla="*/ 355300 w 1616594"/>
                  <a:gd name="connsiteY11" fmla="*/ 536821 h 569002"/>
                  <a:gd name="connsiteX12" fmla="*/ 544772 w 1616594"/>
                  <a:gd name="connsiteY12" fmla="*/ 563518 h 569002"/>
                  <a:gd name="connsiteX13" fmla="*/ 591572 w 1616594"/>
                  <a:gd name="connsiteY13" fmla="*/ 568373 h 569002"/>
                  <a:gd name="connsiteX14" fmla="*/ 702006 w 1616594"/>
                  <a:gd name="connsiteY14" fmla="*/ 552597 h 569002"/>
                  <a:gd name="connsiteX15" fmla="*/ 733558 w 1616594"/>
                  <a:gd name="connsiteY15" fmla="*/ 568373 h 569002"/>
                  <a:gd name="connsiteX16" fmla="*/ 780887 w 1616594"/>
                  <a:gd name="connsiteY16" fmla="*/ 544709 h 569002"/>
                  <a:gd name="connsiteX17" fmla="*/ 843992 w 1616594"/>
                  <a:gd name="connsiteY17" fmla="*/ 568373 h 569002"/>
                  <a:gd name="connsiteX18" fmla="*/ 883433 w 1616594"/>
                  <a:gd name="connsiteY18" fmla="*/ 544709 h 569002"/>
                  <a:gd name="connsiteX19" fmla="*/ 922873 w 1616594"/>
                  <a:gd name="connsiteY19" fmla="*/ 560485 h 569002"/>
                  <a:gd name="connsiteX20" fmla="*/ 1104300 w 1616594"/>
                  <a:gd name="connsiteY20" fmla="*/ 544709 h 569002"/>
                  <a:gd name="connsiteX21" fmla="*/ 1175292 w 1616594"/>
                  <a:gd name="connsiteY21" fmla="*/ 552597 h 569002"/>
                  <a:gd name="connsiteX22" fmla="*/ 1184502 w 1616594"/>
                  <a:gd name="connsiteY22" fmla="*/ 550672 h 569002"/>
                  <a:gd name="connsiteX23" fmla="*/ 1303612 w 1616594"/>
                  <a:gd name="connsiteY23" fmla="*/ 536821 h 569002"/>
                  <a:gd name="connsiteX24" fmla="*/ 1616549 w 1616594"/>
                  <a:gd name="connsiteY24" fmla="*/ 536821 h 569002"/>
                  <a:gd name="connsiteX25" fmla="*/ 1616581 w 1616594"/>
                  <a:gd name="connsiteY25" fmla="*/ 536758 h 569002"/>
                  <a:gd name="connsiteX26" fmla="*/ 1254174 w 1616594"/>
                  <a:gd name="connsiteY26" fmla="*/ 63534 h 569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616594" h="569002">
                    <a:moveTo>
                      <a:pt x="1254174" y="63534"/>
                    </a:moveTo>
                    <a:lnTo>
                      <a:pt x="1214062" y="63534"/>
                    </a:lnTo>
                    <a:cubicBezTo>
                      <a:pt x="1196488" y="56356"/>
                      <a:pt x="1166189" y="45506"/>
                      <a:pt x="1127293" y="39870"/>
                    </a:cubicBezTo>
                    <a:cubicBezTo>
                      <a:pt x="1044606" y="27888"/>
                      <a:pt x="1008763" y="51883"/>
                      <a:pt x="922202" y="39870"/>
                    </a:cubicBezTo>
                    <a:cubicBezTo>
                      <a:pt x="862414" y="31571"/>
                      <a:pt x="874653" y="19448"/>
                      <a:pt x="827545" y="16205"/>
                    </a:cubicBezTo>
                    <a:cubicBezTo>
                      <a:pt x="737108" y="9978"/>
                      <a:pt x="707717" y="64406"/>
                      <a:pt x="638231" y="39870"/>
                    </a:cubicBezTo>
                    <a:cubicBezTo>
                      <a:pt x="599153" y="26070"/>
                      <a:pt x="582458" y="3861"/>
                      <a:pt x="543573" y="429"/>
                    </a:cubicBezTo>
                    <a:cubicBezTo>
                      <a:pt x="489670" y="-4327"/>
                      <a:pt x="442093" y="31335"/>
                      <a:pt x="409476" y="63534"/>
                    </a:cubicBezTo>
                    <a:lnTo>
                      <a:pt x="39" y="63534"/>
                    </a:lnTo>
                    <a:cubicBezTo>
                      <a:pt x="8" y="63534"/>
                      <a:pt x="-12" y="63570"/>
                      <a:pt x="8" y="63597"/>
                    </a:cubicBezTo>
                    <a:lnTo>
                      <a:pt x="353529" y="536821"/>
                    </a:lnTo>
                    <a:lnTo>
                      <a:pt x="355300" y="536821"/>
                    </a:lnTo>
                    <a:cubicBezTo>
                      <a:pt x="419395" y="536821"/>
                      <a:pt x="483458" y="544843"/>
                      <a:pt x="544772" y="563518"/>
                    </a:cubicBezTo>
                    <a:cubicBezTo>
                      <a:pt x="563191" y="569126"/>
                      <a:pt x="578798" y="569769"/>
                      <a:pt x="591572" y="568373"/>
                    </a:cubicBezTo>
                    <a:cubicBezTo>
                      <a:pt x="633466" y="563802"/>
                      <a:pt x="667839" y="535058"/>
                      <a:pt x="702006" y="552597"/>
                    </a:cubicBezTo>
                    <a:cubicBezTo>
                      <a:pt x="714722" y="559124"/>
                      <a:pt x="719719" y="568117"/>
                      <a:pt x="733558" y="568373"/>
                    </a:cubicBezTo>
                    <a:cubicBezTo>
                      <a:pt x="755109" y="568771"/>
                      <a:pt x="759372" y="547260"/>
                      <a:pt x="780887" y="544709"/>
                    </a:cubicBezTo>
                    <a:cubicBezTo>
                      <a:pt x="807758" y="541522"/>
                      <a:pt x="818699" y="572984"/>
                      <a:pt x="843992" y="568373"/>
                    </a:cubicBezTo>
                    <a:cubicBezTo>
                      <a:pt x="862233" y="565048"/>
                      <a:pt x="864178" y="547288"/>
                      <a:pt x="883433" y="544709"/>
                    </a:cubicBezTo>
                    <a:cubicBezTo>
                      <a:pt x="899769" y="542520"/>
                      <a:pt x="910997" y="553610"/>
                      <a:pt x="922873" y="560485"/>
                    </a:cubicBezTo>
                    <a:cubicBezTo>
                      <a:pt x="973491" y="589785"/>
                      <a:pt x="1016142" y="531082"/>
                      <a:pt x="1104300" y="544709"/>
                    </a:cubicBezTo>
                    <a:cubicBezTo>
                      <a:pt x="1131679" y="548941"/>
                      <a:pt x="1146233" y="557487"/>
                      <a:pt x="1175292" y="552597"/>
                    </a:cubicBezTo>
                    <a:cubicBezTo>
                      <a:pt x="1178463" y="552064"/>
                      <a:pt x="1181532" y="551413"/>
                      <a:pt x="1184502" y="550672"/>
                    </a:cubicBezTo>
                    <a:cubicBezTo>
                      <a:pt x="1223414" y="540942"/>
                      <a:pt x="1263505" y="536821"/>
                      <a:pt x="1303612" y="536821"/>
                    </a:cubicBezTo>
                    <a:lnTo>
                      <a:pt x="1616549" y="536821"/>
                    </a:lnTo>
                    <a:cubicBezTo>
                      <a:pt x="1616592" y="536821"/>
                      <a:pt x="1616608" y="536793"/>
                      <a:pt x="1616581" y="536758"/>
                    </a:cubicBezTo>
                    <a:lnTo>
                      <a:pt x="1254174" y="63534"/>
                    </a:lnTo>
                    <a:close/>
                  </a:path>
                </a:pathLst>
              </a:custGeom>
              <a:solidFill>
                <a:schemeClr val="accent1">
                  <a:lumMod val="75000"/>
                </a:schemeClr>
              </a:solidFill>
              <a:ln w="3939" cap="flat">
                <a:noFill/>
                <a:prstDash val="solid"/>
                <a:miter/>
              </a:ln>
            </p:spPr>
            <p:txBody>
              <a:bodyPr rtlCol="0" anchor="ctr"/>
              <a:lstStyle/>
              <a:p>
                <a:endParaRPr lang="en-CA" sz="8800"/>
              </a:p>
            </p:txBody>
          </p:sp>
          <p:grpSp>
            <p:nvGrpSpPr>
              <p:cNvPr id="1214" name="Graphic 241" descr="A cozy cabin in the woods covered in snow">
                <a:extLst>
                  <a:ext uri="{FF2B5EF4-FFF2-40B4-BE49-F238E27FC236}">
                    <a16:creationId xmlns:a16="http://schemas.microsoft.com/office/drawing/2014/main" id="{3927507C-8955-A2BA-BD8D-8CD16BA8CFC2}"/>
                  </a:ext>
                </a:extLst>
              </p:cNvPr>
              <p:cNvGrpSpPr/>
              <p:nvPr/>
            </p:nvGrpSpPr>
            <p:grpSpPr>
              <a:xfrm>
                <a:off x="4445404" y="6326840"/>
                <a:ext cx="419765" cy="394405"/>
                <a:chOff x="4445401" y="6326843"/>
                <a:chExt cx="419765" cy="394405"/>
              </a:xfrm>
            </p:grpSpPr>
            <p:sp>
              <p:nvSpPr>
                <p:cNvPr id="1219" name="Freeform: Shape 1218">
                  <a:extLst>
                    <a:ext uri="{FF2B5EF4-FFF2-40B4-BE49-F238E27FC236}">
                      <a16:creationId xmlns:a16="http://schemas.microsoft.com/office/drawing/2014/main" id="{A36125BA-2456-7BFC-FC10-AA52C0624F47}"/>
                    </a:ext>
                  </a:extLst>
                </p:cNvPr>
                <p:cNvSpPr/>
                <p:nvPr/>
              </p:nvSpPr>
              <p:spPr>
                <a:xfrm>
                  <a:off x="4445401" y="6484605"/>
                  <a:ext cx="278497" cy="236603"/>
                </a:xfrm>
                <a:custGeom>
                  <a:avLst/>
                  <a:gdLst>
                    <a:gd name="connsiteX0" fmla="*/ 183083 w 278497"/>
                    <a:gd name="connsiteY0" fmla="*/ 236588 h 236603"/>
                    <a:gd name="connsiteX1" fmla="*/ 0 w 278497"/>
                    <a:gd name="connsiteY1" fmla="*/ 0 h 236603"/>
                    <a:gd name="connsiteX2" fmla="*/ 278497 w 278497"/>
                    <a:gd name="connsiteY2" fmla="*/ 0 h 236603"/>
                    <a:gd name="connsiteX3" fmla="*/ 183150 w 278497"/>
                    <a:gd name="connsiteY3" fmla="*/ 236580 h 236603"/>
                    <a:gd name="connsiteX4" fmla="*/ 183083 w 278497"/>
                    <a:gd name="connsiteY4" fmla="*/ 236588 h 2366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8497" h="236603">
                      <a:moveTo>
                        <a:pt x="183083" y="236588"/>
                      </a:moveTo>
                      <a:lnTo>
                        <a:pt x="0" y="0"/>
                      </a:lnTo>
                      <a:lnTo>
                        <a:pt x="278497" y="0"/>
                      </a:lnTo>
                      <a:lnTo>
                        <a:pt x="183150" y="236580"/>
                      </a:lnTo>
                      <a:cubicBezTo>
                        <a:pt x="183138" y="236608"/>
                        <a:pt x="183099" y="236612"/>
                        <a:pt x="183083" y="236588"/>
                      </a:cubicBezTo>
                      <a:close/>
                    </a:path>
                  </a:pathLst>
                </a:custGeom>
                <a:solidFill>
                  <a:srgbClr val="737373"/>
                </a:solidFill>
                <a:ln w="3939" cap="flat">
                  <a:noFill/>
                  <a:prstDash val="solid"/>
                  <a:miter/>
                </a:ln>
              </p:spPr>
              <p:txBody>
                <a:bodyPr rtlCol="0" anchor="ctr"/>
                <a:lstStyle/>
                <a:p>
                  <a:endParaRPr lang="en-CA" sz="8800"/>
                </a:p>
              </p:txBody>
            </p:sp>
            <p:sp>
              <p:nvSpPr>
                <p:cNvPr id="1220" name="Freeform: Shape 1219">
                  <a:extLst>
                    <a:ext uri="{FF2B5EF4-FFF2-40B4-BE49-F238E27FC236}">
                      <a16:creationId xmlns:a16="http://schemas.microsoft.com/office/drawing/2014/main" id="{E7FA496B-A5C4-1039-D5E5-3925C02D85F7}"/>
                    </a:ext>
                  </a:extLst>
                </p:cNvPr>
                <p:cNvSpPr/>
                <p:nvPr/>
              </p:nvSpPr>
              <p:spPr>
                <a:xfrm>
                  <a:off x="4628524" y="6326843"/>
                  <a:ext cx="236643" cy="394405"/>
                </a:xfrm>
                <a:custGeom>
                  <a:avLst/>
                  <a:gdLst>
                    <a:gd name="connsiteX0" fmla="*/ 236643 w 236643"/>
                    <a:gd name="connsiteY0" fmla="*/ 394405 h 394405"/>
                    <a:gd name="connsiteX1" fmla="*/ 39 w 236643"/>
                    <a:gd name="connsiteY1" fmla="*/ 394405 h 394405"/>
                    <a:gd name="connsiteX2" fmla="*/ 0 w 236643"/>
                    <a:gd name="connsiteY2" fmla="*/ 394366 h 394405"/>
                    <a:gd name="connsiteX3" fmla="*/ 0 w 236643"/>
                    <a:gd name="connsiteY3" fmla="*/ 157762 h 394405"/>
                    <a:gd name="connsiteX4" fmla="*/ 118322 w 236643"/>
                    <a:gd name="connsiteY4" fmla="*/ 0 h 394405"/>
                    <a:gd name="connsiteX5" fmla="*/ 236643 w 236643"/>
                    <a:gd name="connsiteY5" fmla="*/ 157762 h 394405"/>
                    <a:gd name="connsiteX6" fmla="*/ 236643 w 236643"/>
                    <a:gd name="connsiteY6" fmla="*/ 394405 h 394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6643" h="394405">
                      <a:moveTo>
                        <a:pt x="236643" y="394405"/>
                      </a:moveTo>
                      <a:lnTo>
                        <a:pt x="39" y="394405"/>
                      </a:lnTo>
                      <a:cubicBezTo>
                        <a:pt x="16" y="394405"/>
                        <a:pt x="0" y="394390"/>
                        <a:pt x="0" y="394366"/>
                      </a:cubicBezTo>
                      <a:lnTo>
                        <a:pt x="0" y="157762"/>
                      </a:lnTo>
                      <a:lnTo>
                        <a:pt x="118322" y="0"/>
                      </a:lnTo>
                      <a:lnTo>
                        <a:pt x="236643" y="157762"/>
                      </a:lnTo>
                      <a:lnTo>
                        <a:pt x="236643" y="394405"/>
                      </a:lnTo>
                      <a:close/>
                    </a:path>
                  </a:pathLst>
                </a:custGeom>
                <a:solidFill>
                  <a:srgbClr val="D0D0D0"/>
                </a:solidFill>
                <a:ln w="3939" cap="flat">
                  <a:noFill/>
                  <a:prstDash val="solid"/>
                  <a:miter/>
                </a:ln>
              </p:spPr>
              <p:txBody>
                <a:bodyPr rtlCol="0" anchor="ctr"/>
                <a:lstStyle/>
                <a:p>
                  <a:endParaRPr lang="en-CA" sz="8800"/>
                </a:p>
              </p:txBody>
            </p:sp>
            <p:sp>
              <p:nvSpPr>
                <p:cNvPr id="1221" name="Freeform: Shape 1220">
                  <a:extLst>
                    <a:ext uri="{FF2B5EF4-FFF2-40B4-BE49-F238E27FC236}">
                      <a16:creationId xmlns:a16="http://schemas.microsoft.com/office/drawing/2014/main" id="{012246AE-7411-86EF-9024-3AB13EA5C639}"/>
                    </a:ext>
                  </a:extLst>
                </p:cNvPr>
                <p:cNvSpPr/>
                <p:nvPr/>
              </p:nvSpPr>
              <p:spPr>
                <a:xfrm>
                  <a:off x="4689929" y="6539822"/>
                  <a:ext cx="118321" cy="118321"/>
                </a:xfrm>
                <a:custGeom>
                  <a:avLst/>
                  <a:gdLst>
                    <a:gd name="connsiteX0" fmla="*/ 0 w 118321"/>
                    <a:gd name="connsiteY0" fmla="*/ 0 h 118321"/>
                    <a:gd name="connsiteX1" fmla="*/ 118322 w 118321"/>
                    <a:gd name="connsiteY1" fmla="*/ 0 h 118321"/>
                    <a:gd name="connsiteX2" fmla="*/ 118322 w 118321"/>
                    <a:gd name="connsiteY2" fmla="*/ 118321 h 118321"/>
                    <a:gd name="connsiteX3" fmla="*/ 0 w 118321"/>
                    <a:gd name="connsiteY3" fmla="*/ 118321 h 118321"/>
                  </a:gdLst>
                  <a:ahLst/>
                  <a:cxnLst>
                    <a:cxn ang="0">
                      <a:pos x="connsiteX0" y="connsiteY0"/>
                    </a:cxn>
                    <a:cxn ang="0">
                      <a:pos x="connsiteX1" y="connsiteY1"/>
                    </a:cxn>
                    <a:cxn ang="0">
                      <a:pos x="connsiteX2" y="connsiteY2"/>
                    </a:cxn>
                    <a:cxn ang="0">
                      <a:pos x="connsiteX3" y="connsiteY3"/>
                    </a:cxn>
                  </a:cxnLst>
                  <a:rect l="l" t="t" r="r" b="b"/>
                  <a:pathLst>
                    <a:path w="118321" h="118321">
                      <a:moveTo>
                        <a:pt x="0" y="0"/>
                      </a:moveTo>
                      <a:lnTo>
                        <a:pt x="118322" y="0"/>
                      </a:lnTo>
                      <a:lnTo>
                        <a:pt x="118322" y="118321"/>
                      </a:lnTo>
                      <a:lnTo>
                        <a:pt x="0" y="118321"/>
                      </a:lnTo>
                      <a:close/>
                    </a:path>
                  </a:pathLst>
                </a:custGeom>
                <a:solidFill>
                  <a:srgbClr val="FFFFFF"/>
                </a:solidFill>
                <a:ln w="3939" cap="flat">
                  <a:noFill/>
                  <a:prstDash val="solid"/>
                  <a:miter/>
                </a:ln>
              </p:spPr>
              <p:txBody>
                <a:bodyPr rtlCol="0" anchor="ctr"/>
                <a:lstStyle/>
                <a:p>
                  <a:endParaRPr lang="en-CA" sz="8800"/>
                </a:p>
              </p:txBody>
            </p:sp>
          </p:grpSp>
          <p:grpSp>
            <p:nvGrpSpPr>
              <p:cNvPr id="1215" name="Graphic 241" descr="A cozy cabin in the woods covered in snow">
                <a:extLst>
                  <a:ext uri="{FF2B5EF4-FFF2-40B4-BE49-F238E27FC236}">
                    <a16:creationId xmlns:a16="http://schemas.microsoft.com/office/drawing/2014/main" id="{D646211B-A945-BCA5-EC2A-7FFBC6E98E06}"/>
                  </a:ext>
                </a:extLst>
              </p:cNvPr>
              <p:cNvGrpSpPr/>
              <p:nvPr/>
            </p:nvGrpSpPr>
            <p:grpSpPr>
              <a:xfrm>
                <a:off x="5013341" y="6326843"/>
                <a:ext cx="419769" cy="394405"/>
                <a:chOff x="5013341" y="6326843"/>
                <a:chExt cx="419769" cy="394405"/>
              </a:xfrm>
            </p:grpSpPr>
            <p:sp>
              <p:nvSpPr>
                <p:cNvPr id="1216" name="Freeform: Shape 1215">
                  <a:extLst>
                    <a:ext uri="{FF2B5EF4-FFF2-40B4-BE49-F238E27FC236}">
                      <a16:creationId xmlns:a16="http://schemas.microsoft.com/office/drawing/2014/main" id="{38229EBD-2E8A-0B82-9734-891073641C79}"/>
                    </a:ext>
                  </a:extLst>
                </p:cNvPr>
                <p:cNvSpPr/>
                <p:nvPr/>
              </p:nvSpPr>
              <p:spPr>
                <a:xfrm>
                  <a:off x="5013341" y="6484605"/>
                  <a:ext cx="291118" cy="236607"/>
                </a:xfrm>
                <a:custGeom>
                  <a:avLst/>
                  <a:gdLst>
                    <a:gd name="connsiteX0" fmla="*/ 183087 w 291118"/>
                    <a:gd name="connsiteY0" fmla="*/ 236592 h 236607"/>
                    <a:gd name="connsiteX1" fmla="*/ 0 w 291118"/>
                    <a:gd name="connsiteY1" fmla="*/ 0 h 236607"/>
                    <a:gd name="connsiteX2" fmla="*/ 291119 w 291118"/>
                    <a:gd name="connsiteY2" fmla="*/ 0 h 236607"/>
                    <a:gd name="connsiteX3" fmla="*/ 183150 w 291118"/>
                    <a:gd name="connsiteY3" fmla="*/ 236584 h 236607"/>
                    <a:gd name="connsiteX4" fmla="*/ 183087 w 291118"/>
                    <a:gd name="connsiteY4" fmla="*/ 236592 h 2366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118" h="236607">
                      <a:moveTo>
                        <a:pt x="183087" y="236592"/>
                      </a:moveTo>
                      <a:lnTo>
                        <a:pt x="0" y="0"/>
                      </a:lnTo>
                      <a:lnTo>
                        <a:pt x="291119" y="0"/>
                      </a:lnTo>
                      <a:lnTo>
                        <a:pt x="183150" y="236584"/>
                      </a:lnTo>
                      <a:cubicBezTo>
                        <a:pt x="183142" y="236612"/>
                        <a:pt x="183107" y="236616"/>
                        <a:pt x="183087" y="236592"/>
                      </a:cubicBezTo>
                      <a:close/>
                    </a:path>
                  </a:pathLst>
                </a:custGeom>
                <a:solidFill>
                  <a:srgbClr val="737373"/>
                </a:solidFill>
                <a:ln w="3939" cap="flat">
                  <a:noFill/>
                  <a:prstDash val="solid"/>
                  <a:miter/>
                </a:ln>
              </p:spPr>
              <p:txBody>
                <a:bodyPr rtlCol="0" anchor="ctr"/>
                <a:lstStyle/>
                <a:p>
                  <a:endParaRPr lang="en-CA" sz="8800"/>
                </a:p>
              </p:txBody>
            </p:sp>
            <p:sp>
              <p:nvSpPr>
                <p:cNvPr id="1217" name="Freeform: Shape 1216">
                  <a:extLst>
                    <a:ext uri="{FF2B5EF4-FFF2-40B4-BE49-F238E27FC236}">
                      <a16:creationId xmlns:a16="http://schemas.microsoft.com/office/drawing/2014/main" id="{3DC249B2-02C9-B264-BA5D-D6D007648349}"/>
                    </a:ext>
                  </a:extLst>
                </p:cNvPr>
                <p:cNvSpPr/>
                <p:nvPr/>
              </p:nvSpPr>
              <p:spPr>
                <a:xfrm>
                  <a:off x="5196467" y="6326843"/>
                  <a:ext cx="236643" cy="394405"/>
                </a:xfrm>
                <a:custGeom>
                  <a:avLst/>
                  <a:gdLst>
                    <a:gd name="connsiteX0" fmla="*/ 236643 w 236643"/>
                    <a:gd name="connsiteY0" fmla="*/ 394405 h 394405"/>
                    <a:gd name="connsiteX1" fmla="*/ 39 w 236643"/>
                    <a:gd name="connsiteY1" fmla="*/ 394405 h 394405"/>
                    <a:gd name="connsiteX2" fmla="*/ 0 w 236643"/>
                    <a:gd name="connsiteY2" fmla="*/ 394366 h 394405"/>
                    <a:gd name="connsiteX3" fmla="*/ 0 w 236643"/>
                    <a:gd name="connsiteY3" fmla="*/ 157762 h 394405"/>
                    <a:gd name="connsiteX4" fmla="*/ 118322 w 236643"/>
                    <a:gd name="connsiteY4" fmla="*/ 0 h 394405"/>
                    <a:gd name="connsiteX5" fmla="*/ 236643 w 236643"/>
                    <a:gd name="connsiteY5" fmla="*/ 157762 h 394405"/>
                    <a:gd name="connsiteX6" fmla="*/ 236643 w 236643"/>
                    <a:gd name="connsiteY6" fmla="*/ 394405 h 394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6643" h="394405">
                      <a:moveTo>
                        <a:pt x="236643" y="394405"/>
                      </a:moveTo>
                      <a:lnTo>
                        <a:pt x="39" y="394405"/>
                      </a:lnTo>
                      <a:cubicBezTo>
                        <a:pt x="20" y="394405"/>
                        <a:pt x="0" y="394390"/>
                        <a:pt x="0" y="394366"/>
                      </a:cubicBezTo>
                      <a:lnTo>
                        <a:pt x="0" y="157762"/>
                      </a:lnTo>
                      <a:lnTo>
                        <a:pt x="118322" y="0"/>
                      </a:lnTo>
                      <a:lnTo>
                        <a:pt x="236643" y="157762"/>
                      </a:lnTo>
                      <a:lnTo>
                        <a:pt x="236643" y="394405"/>
                      </a:lnTo>
                      <a:close/>
                    </a:path>
                  </a:pathLst>
                </a:custGeom>
                <a:solidFill>
                  <a:srgbClr val="D0D0D0"/>
                </a:solidFill>
                <a:ln w="3939" cap="flat">
                  <a:noFill/>
                  <a:prstDash val="solid"/>
                  <a:miter/>
                </a:ln>
              </p:spPr>
              <p:txBody>
                <a:bodyPr rtlCol="0" anchor="ctr"/>
                <a:lstStyle/>
                <a:p>
                  <a:endParaRPr lang="en-CA" sz="8800"/>
                </a:p>
              </p:txBody>
            </p:sp>
            <p:sp>
              <p:nvSpPr>
                <p:cNvPr id="1218" name="Freeform: Shape 1217">
                  <a:extLst>
                    <a:ext uri="{FF2B5EF4-FFF2-40B4-BE49-F238E27FC236}">
                      <a16:creationId xmlns:a16="http://schemas.microsoft.com/office/drawing/2014/main" id="{4215265A-6F68-F2D4-6548-C49D22BF49F2}"/>
                    </a:ext>
                  </a:extLst>
                </p:cNvPr>
                <p:cNvSpPr/>
                <p:nvPr/>
              </p:nvSpPr>
              <p:spPr>
                <a:xfrm>
                  <a:off x="5259572" y="6539822"/>
                  <a:ext cx="118321" cy="118321"/>
                </a:xfrm>
                <a:custGeom>
                  <a:avLst/>
                  <a:gdLst>
                    <a:gd name="connsiteX0" fmla="*/ 0 w 118321"/>
                    <a:gd name="connsiteY0" fmla="*/ 0 h 118321"/>
                    <a:gd name="connsiteX1" fmla="*/ 118322 w 118321"/>
                    <a:gd name="connsiteY1" fmla="*/ 0 h 118321"/>
                    <a:gd name="connsiteX2" fmla="*/ 118322 w 118321"/>
                    <a:gd name="connsiteY2" fmla="*/ 118321 h 118321"/>
                    <a:gd name="connsiteX3" fmla="*/ 0 w 118321"/>
                    <a:gd name="connsiteY3" fmla="*/ 118321 h 118321"/>
                  </a:gdLst>
                  <a:ahLst/>
                  <a:cxnLst>
                    <a:cxn ang="0">
                      <a:pos x="connsiteX0" y="connsiteY0"/>
                    </a:cxn>
                    <a:cxn ang="0">
                      <a:pos x="connsiteX1" y="connsiteY1"/>
                    </a:cxn>
                    <a:cxn ang="0">
                      <a:pos x="connsiteX2" y="connsiteY2"/>
                    </a:cxn>
                    <a:cxn ang="0">
                      <a:pos x="connsiteX3" y="connsiteY3"/>
                    </a:cxn>
                  </a:cxnLst>
                  <a:rect l="l" t="t" r="r" b="b"/>
                  <a:pathLst>
                    <a:path w="118321" h="118321">
                      <a:moveTo>
                        <a:pt x="0" y="0"/>
                      </a:moveTo>
                      <a:lnTo>
                        <a:pt x="118322" y="0"/>
                      </a:lnTo>
                      <a:lnTo>
                        <a:pt x="118322" y="118321"/>
                      </a:lnTo>
                      <a:lnTo>
                        <a:pt x="0" y="118321"/>
                      </a:lnTo>
                      <a:close/>
                    </a:path>
                  </a:pathLst>
                </a:custGeom>
                <a:solidFill>
                  <a:srgbClr val="FFFFFF"/>
                </a:solidFill>
                <a:ln w="3939" cap="flat">
                  <a:noFill/>
                  <a:prstDash val="solid"/>
                  <a:miter/>
                </a:ln>
              </p:spPr>
              <p:txBody>
                <a:bodyPr rtlCol="0" anchor="ctr"/>
                <a:lstStyle/>
                <a:p>
                  <a:endParaRPr lang="en-CA" sz="8800"/>
                </a:p>
              </p:txBody>
            </p:sp>
          </p:grpSp>
        </p:grpSp>
        <p:sp>
          <p:nvSpPr>
            <p:cNvPr id="1202" name="Freeform: Shape 1201">
              <a:extLst>
                <a:ext uri="{FF2B5EF4-FFF2-40B4-BE49-F238E27FC236}">
                  <a16:creationId xmlns:a16="http://schemas.microsoft.com/office/drawing/2014/main" id="{AF0E63E4-7395-5992-E174-FC79EC11C173}"/>
                </a:ext>
              </a:extLst>
            </p:cNvPr>
            <p:cNvSpPr/>
            <p:nvPr/>
          </p:nvSpPr>
          <p:spPr>
            <a:xfrm>
              <a:off x="827715" y="4428412"/>
              <a:ext cx="787963" cy="1401474"/>
            </a:xfrm>
            <a:custGeom>
              <a:avLst/>
              <a:gdLst>
                <a:gd name="connsiteX0" fmla="*/ 637223 w 1285874"/>
                <a:gd name="connsiteY0" fmla="*/ 2861 h 2110338"/>
                <a:gd name="connsiteX1" fmla="*/ 0 w 1285874"/>
                <a:gd name="connsiteY1" fmla="*/ 852489 h 2110338"/>
                <a:gd name="connsiteX2" fmla="*/ 0 w 1285874"/>
                <a:gd name="connsiteY2" fmla="*/ 1970907 h 2110338"/>
                <a:gd name="connsiteX3" fmla="*/ 57 w 1285874"/>
                <a:gd name="connsiteY3" fmla="*/ 1970978 h 2110338"/>
                <a:gd name="connsiteX4" fmla="*/ 585787 w 1285874"/>
                <a:gd name="connsiteY4" fmla="*/ 2109789 h 2110338"/>
                <a:gd name="connsiteX5" fmla="*/ 1171575 w 1285874"/>
                <a:gd name="connsiteY5" fmla="*/ 1952626 h 2110338"/>
                <a:gd name="connsiteX6" fmla="*/ 1285875 w 1285874"/>
                <a:gd name="connsiteY6" fmla="*/ 1952397 h 2110338"/>
                <a:gd name="connsiteX7" fmla="*/ 1285875 w 1285874"/>
                <a:gd name="connsiteY7" fmla="*/ 1709739 h 2110338"/>
                <a:gd name="connsiteX8" fmla="*/ 1285875 w 1285874"/>
                <a:gd name="connsiteY8" fmla="*/ 852489 h 2110338"/>
                <a:gd name="connsiteX9" fmla="*/ 648653 w 1285874"/>
                <a:gd name="connsiteY9" fmla="*/ 2861 h 2110338"/>
                <a:gd name="connsiteX10" fmla="*/ 637223 w 1285874"/>
                <a:gd name="connsiteY10" fmla="*/ 2861 h 2110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85874" h="2110338">
                  <a:moveTo>
                    <a:pt x="637223" y="2861"/>
                  </a:moveTo>
                  <a:lnTo>
                    <a:pt x="0" y="852489"/>
                  </a:lnTo>
                  <a:lnTo>
                    <a:pt x="0" y="1970907"/>
                  </a:lnTo>
                  <a:cubicBezTo>
                    <a:pt x="0" y="1970943"/>
                    <a:pt x="21" y="1970971"/>
                    <a:pt x="57" y="1970978"/>
                  </a:cubicBezTo>
                  <a:cubicBezTo>
                    <a:pt x="185466" y="2010069"/>
                    <a:pt x="323333" y="2118997"/>
                    <a:pt x="585787" y="2109789"/>
                  </a:cubicBezTo>
                  <a:cubicBezTo>
                    <a:pt x="864487" y="2100009"/>
                    <a:pt x="896998" y="1974879"/>
                    <a:pt x="1171575" y="1952626"/>
                  </a:cubicBezTo>
                  <a:cubicBezTo>
                    <a:pt x="1214030" y="1949183"/>
                    <a:pt x="1251728" y="1949376"/>
                    <a:pt x="1285875" y="1952397"/>
                  </a:cubicBezTo>
                  <a:lnTo>
                    <a:pt x="1285875" y="1709739"/>
                  </a:lnTo>
                  <a:lnTo>
                    <a:pt x="1285875" y="852489"/>
                  </a:lnTo>
                  <a:lnTo>
                    <a:pt x="648653" y="2861"/>
                  </a:lnTo>
                  <a:cubicBezTo>
                    <a:pt x="645795" y="-954"/>
                    <a:pt x="640080" y="-954"/>
                    <a:pt x="637223" y="2861"/>
                  </a:cubicBezTo>
                  <a:close/>
                </a:path>
              </a:pathLst>
            </a:custGeom>
            <a:solidFill>
              <a:schemeClr val="accent2"/>
            </a:solidFill>
            <a:ln w="7144" cap="flat">
              <a:noFill/>
              <a:prstDash val="solid"/>
              <a:miter/>
            </a:ln>
          </p:spPr>
          <p:txBody>
            <a:bodyPr rtlCol="0" anchor="ctr"/>
            <a:lstStyle/>
            <a:p>
              <a:endParaRPr lang="en-CA" sz="8800"/>
            </a:p>
          </p:txBody>
        </p:sp>
        <p:grpSp>
          <p:nvGrpSpPr>
            <p:cNvPr id="1203" name="Graphic 241" descr="A cozy cabin in the woods covered in snow">
              <a:extLst>
                <a:ext uri="{FF2B5EF4-FFF2-40B4-BE49-F238E27FC236}">
                  <a16:creationId xmlns:a16="http://schemas.microsoft.com/office/drawing/2014/main" id="{5F03C012-6E80-2D0A-B95E-FACA3FFBB036}"/>
                </a:ext>
              </a:extLst>
            </p:cNvPr>
            <p:cNvGrpSpPr/>
            <p:nvPr/>
          </p:nvGrpSpPr>
          <p:grpSpPr>
            <a:xfrm>
              <a:off x="958019" y="5278387"/>
              <a:ext cx="539661" cy="376395"/>
              <a:chOff x="3871265" y="6973668"/>
              <a:chExt cx="425957" cy="276083"/>
            </a:xfrm>
            <a:solidFill>
              <a:schemeClr val="accent4"/>
            </a:solidFill>
          </p:grpSpPr>
          <p:sp>
            <p:nvSpPr>
              <p:cNvPr id="1206" name="Freeform: Shape 1205">
                <a:extLst>
                  <a:ext uri="{FF2B5EF4-FFF2-40B4-BE49-F238E27FC236}">
                    <a16:creationId xmlns:a16="http://schemas.microsoft.com/office/drawing/2014/main" id="{903101A6-EDDD-A93B-68ED-C6C0932D9128}"/>
                  </a:ext>
                </a:extLst>
              </p:cNvPr>
              <p:cNvSpPr/>
              <p:nvPr/>
            </p:nvSpPr>
            <p:spPr>
              <a:xfrm>
                <a:off x="4025707" y="6973668"/>
                <a:ext cx="118321" cy="118321"/>
              </a:xfrm>
              <a:custGeom>
                <a:avLst/>
                <a:gdLst>
                  <a:gd name="connsiteX0" fmla="*/ 0 w 118321"/>
                  <a:gd name="connsiteY0" fmla="*/ 0 h 118321"/>
                  <a:gd name="connsiteX1" fmla="*/ 118322 w 118321"/>
                  <a:gd name="connsiteY1" fmla="*/ 0 h 118321"/>
                  <a:gd name="connsiteX2" fmla="*/ 118322 w 118321"/>
                  <a:gd name="connsiteY2" fmla="*/ 118322 h 118321"/>
                  <a:gd name="connsiteX3" fmla="*/ 0 w 118321"/>
                  <a:gd name="connsiteY3" fmla="*/ 118322 h 118321"/>
                </a:gdLst>
                <a:ahLst/>
                <a:cxnLst>
                  <a:cxn ang="0">
                    <a:pos x="connsiteX0" y="connsiteY0"/>
                  </a:cxn>
                  <a:cxn ang="0">
                    <a:pos x="connsiteX1" y="connsiteY1"/>
                  </a:cxn>
                  <a:cxn ang="0">
                    <a:pos x="connsiteX2" y="connsiteY2"/>
                  </a:cxn>
                  <a:cxn ang="0">
                    <a:pos x="connsiteX3" y="connsiteY3"/>
                  </a:cxn>
                </a:cxnLst>
                <a:rect l="l" t="t" r="r" b="b"/>
                <a:pathLst>
                  <a:path w="118321" h="118321">
                    <a:moveTo>
                      <a:pt x="0" y="0"/>
                    </a:moveTo>
                    <a:lnTo>
                      <a:pt x="118322" y="0"/>
                    </a:lnTo>
                    <a:lnTo>
                      <a:pt x="118322" y="118322"/>
                    </a:lnTo>
                    <a:lnTo>
                      <a:pt x="0" y="118322"/>
                    </a:lnTo>
                    <a:close/>
                  </a:path>
                </a:pathLst>
              </a:custGeom>
              <a:solidFill>
                <a:schemeClr val="accent4"/>
              </a:solidFill>
              <a:ln w="3939" cap="flat">
                <a:noFill/>
                <a:prstDash val="solid"/>
                <a:miter/>
              </a:ln>
            </p:spPr>
            <p:txBody>
              <a:bodyPr rtlCol="0" anchor="ctr"/>
              <a:lstStyle/>
              <a:p>
                <a:endParaRPr lang="en-CA" sz="8800"/>
              </a:p>
            </p:txBody>
          </p:sp>
          <p:sp>
            <p:nvSpPr>
              <p:cNvPr id="1207" name="Freeform: Shape 1206">
                <a:extLst>
                  <a:ext uri="{FF2B5EF4-FFF2-40B4-BE49-F238E27FC236}">
                    <a16:creationId xmlns:a16="http://schemas.microsoft.com/office/drawing/2014/main" id="{2DB3EA86-EA1C-BC1B-A841-DF10BC0C17A1}"/>
                  </a:ext>
                </a:extLst>
              </p:cNvPr>
              <p:cNvSpPr/>
              <p:nvPr/>
            </p:nvSpPr>
            <p:spPr>
              <a:xfrm>
                <a:off x="4178902" y="6973668"/>
                <a:ext cx="118321" cy="118321"/>
              </a:xfrm>
              <a:custGeom>
                <a:avLst/>
                <a:gdLst>
                  <a:gd name="connsiteX0" fmla="*/ 0 w 118321"/>
                  <a:gd name="connsiteY0" fmla="*/ 0 h 118321"/>
                  <a:gd name="connsiteX1" fmla="*/ 118322 w 118321"/>
                  <a:gd name="connsiteY1" fmla="*/ 0 h 118321"/>
                  <a:gd name="connsiteX2" fmla="*/ 118322 w 118321"/>
                  <a:gd name="connsiteY2" fmla="*/ 118322 h 118321"/>
                  <a:gd name="connsiteX3" fmla="*/ 0 w 118321"/>
                  <a:gd name="connsiteY3" fmla="*/ 118322 h 118321"/>
                </a:gdLst>
                <a:ahLst/>
                <a:cxnLst>
                  <a:cxn ang="0">
                    <a:pos x="connsiteX0" y="connsiteY0"/>
                  </a:cxn>
                  <a:cxn ang="0">
                    <a:pos x="connsiteX1" y="connsiteY1"/>
                  </a:cxn>
                  <a:cxn ang="0">
                    <a:pos x="connsiteX2" y="connsiteY2"/>
                  </a:cxn>
                  <a:cxn ang="0">
                    <a:pos x="connsiteX3" y="connsiteY3"/>
                  </a:cxn>
                </a:cxnLst>
                <a:rect l="l" t="t" r="r" b="b"/>
                <a:pathLst>
                  <a:path w="118321" h="118321">
                    <a:moveTo>
                      <a:pt x="0" y="0"/>
                    </a:moveTo>
                    <a:lnTo>
                      <a:pt x="118322" y="0"/>
                    </a:lnTo>
                    <a:lnTo>
                      <a:pt x="118322" y="118322"/>
                    </a:lnTo>
                    <a:lnTo>
                      <a:pt x="0" y="118322"/>
                    </a:lnTo>
                    <a:close/>
                  </a:path>
                </a:pathLst>
              </a:custGeom>
              <a:solidFill>
                <a:schemeClr val="accent4"/>
              </a:solidFill>
              <a:ln w="3939" cap="flat">
                <a:noFill/>
                <a:prstDash val="solid"/>
                <a:miter/>
              </a:ln>
            </p:spPr>
            <p:txBody>
              <a:bodyPr rtlCol="0" anchor="ctr"/>
              <a:lstStyle/>
              <a:p>
                <a:endParaRPr lang="en-CA" sz="8800"/>
              </a:p>
            </p:txBody>
          </p:sp>
          <p:sp>
            <p:nvSpPr>
              <p:cNvPr id="1208" name="Freeform: Shape 1207">
                <a:extLst>
                  <a:ext uri="{FF2B5EF4-FFF2-40B4-BE49-F238E27FC236}">
                    <a16:creationId xmlns:a16="http://schemas.microsoft.com/office/drawing/2014/main" id="{28B85BAD-473E-BC45-75F4-07DF42B263FD}"/>
                  </a:ext>
                </a:extLst>
              </p:cNvPr>
              <p:cNvSpPr/>
              <p:nvPr/>
            </p:nvSpPr>
            <p:spPr>
              <a:xfrm>
                <a:off x="4025707" y="7131430"/>
                <a:ext cx="118321" cy="118321"/>
              </a:xfrm>
              <a:custGeom>
                <a:avLst/>
                <a:gdLst>
                  <a:gd name="connsiteX0" fmla="*/ 0 w 118321"/>
                  <a:gd name="connsiteY0" fmla="*/ 0 h 118321"/>
                  <a:gd name="connsiteX1" fmla="*/ 118322 w 118321"/>
                  <a:gd name="connsiteY1" fmla="*/ 0 h 118321"/>
                  <a:gd name="connsiteX2" fmla="*/ 118322 w 118321"/>
                  <a:gd name="connsiteY2" fmla="*/ 118322 h 118321"/>
                  <a:gd name="connsiteX3" fmla="*/ 0 w 118321"/>
                  <a:gd name="connsiteY3" fmla="*/ 118322 h 118321"/>
                </a:gdLst>
                <a:ahLst/>
                <a:cxnLst>
                  <a:cxn ang="0">
                    <a:pos x="connsiteX0" y="connsiteY0"/>
                  </a:cxn>
                  <a:cxn ang="0">
                    <a:pos x="connsiteX1" y="connsiteY1"/>
                  </a:cxn>
                  <a:cxn ang="0">
                    <a:pos x="connsiteX2" y="connsiteY2"/>
                  </a:cxn>
                  <a:cxn ang="0">
                    <a:pos x="connsiteX3" y="connsiteY3"/>
                  </a:cxn>
                </a:cxnLst>
                <a:rect l="l" t="t" r="r" b="b"/>
                <a:pathLst>
                  <a:path w="118321" h="118321">
                    <a:moveTo>
                      <a:pt x="0" y="0"/>
                    </a:moveTo>
                    <a:lnTo>
                      <a:pt x="118322" y="0"/>
                    </a:lnTo>
                    <a:lnTo>
                      <a:pt x="118322" y="118322"/>
                    </a:lnTo>
                    <a:lnTo>
                      <a:pt x="0" y="118322"/>
                    </a:lnTo>
                    <a:close/>
                  </a:path>
                </a:pathLst>
              </a:custGeom>
              <a:solidFill>
                <a:schemeClr val="accent4"/>
              </a:solidFill>
              <a:ln w="3939" cap="flat">
                <a:noFill/>
                <a:prstDash val="solid"/>
                <a:miter/>
              </a:ln>
            </p:spPr>
            <p:txBody>
              <a:bodyPr rtlCol="0" anchor="ctr"/>
              <a:lstStyle/>
              <a:p>
                <a:endParaRPr lang="en-CA" sz="8800"/>
              </a:p>
            </p:txBody>
          </p:sp>
          <p:sp>
            <p:nvSpPr>
              <p:cNvPr id="1209" name="Freeform: Shape 1208">
                <a:extLst>
                  <a:ext uri="{FF2B5EF4-FFF2-40B4-BE49-F238E27FC236}">
                    <a16:creationId xmlns:a16="http://schemas.microsoft.com/office/drawing/2014/main" id="{0F64EAA8-DA9A-09C3-DE58-731CC1FE4F1E}"/>
                  </a:ext>
                </a:extLst>
              </p:cNvPr>
              <p:cNvSpPr/>
              <p:nvPr/>
            </p:nvSpPr>
            <p:spPr>
              <a:xfrm>
                <a:off x="3871265" y="6973668"/>
                <a:ext cx="118321" cy="118321"/>
              </a:xfrm>
              <a:custGeom>
                <a:avLst/>
                <a:gdLst>
                  <a:gd name="connsiteX0" fmla="*/ 0 w 118321"/>
                  <a:gd name="connsiteY0" fmla="*/ 0 h 118321"/>
                  <a:gd name="connsiteX1" fmla="*/ 118322 w 118321"/>
                  <a:gd name="connsiteY1" fmla="*/ 0 h 118321"/>
                  <a:gd name="connsiteX2" fmla="*/ 118322 w 118321"/>
                  <a:gd name="connsiteY2" fmla="*/ 118322 h 118321"/>
                  <a:gd name="connsiteX3" fmla="*/ 0 w 118321"/>
                  <a:gd name="connsiteY3" fmla="*/ 118322 h 118321"/>
                </a:gdLst>
                <a:ahLst/>
                <a:cxnLst>
                  <a:cxn ang="0">
                    <a:pos x="connsiteX0" y="connsiteY0"/>
                  </a:cxn>
                  <a:cxn ang="0">
                    <a:pos x="connsiteX1" y="connsiteY1"/>
                  </a:cxn>
                  <a:cxn ang="0">
                    <a:pos x="connsiteX2" y="connsiteY2"/>
                  </a:cxn>
                  <a:cxn ang="0">
                    <a:pos x="connsiteX3" y="connsiteY3"/>
                  </a:cxn>
                </a:cxnLst>
                <a:rect l="l" t="t" r="r" b="b"/>
                <a:pathLst>
                  <a:path w="118321" h="118321">
                    <a:moveTo>
                      <a:pt x="0" y="0"/>
                    </a:moveTo>
                    <a:lnTo>
                      <a:pt x="118322" y="0"/>
                    </a:lnTo>
                    <a:lnTo>
                      <a:pt x="118322" y="118322"/>
                    </a:lnTo>
                    <a:lnTo>
                      <a:pt x="0" y="118322"/>
                    </a:lnTo>
                    <a:close/>
                  </a:path>
                </a:pathLst>
              </a:custGeom>
              <a:solidFill>
                <a:schemeClr val="accent4"/>
              </a:solidFill>
              <a:ln w="3939" cap="flat">
                <a:noFill/>
                <a:prstDash val="solid"/>
                <a:miter/>
              </a:ln>
            </p:spPr>
            <p:txBody>
              <a:bodyPr rtlCol="0" anchor="ctr"/>
              <a:lstStyle/>
              <a:p>
                <a:endParaRPr lang="en-CA" sz="8800"/>
              </a:p>
            </p:txBody>
          </p:sp>
          <p:sp>
            <p:nvSpPr>
              <p:cNvPr id="1210" name="Freeform: Shape 1209">
                <a:extLst>
                  <a:ext uri="{FF2B5EF4-FFF2-40B4-BE49-F238E27FC236}">
                    <a16:creationId xmlns:a16="http://schemas.microsoft.com/office/drawing/2014/main" id="{34639E10-8CB2-C879-6829-0D0990CE35B6}"/>
                  </a:ext>
                </a:extLst>
              </p:cNvPr>
              <p:cNvSpPr/>
              <p:nvPr/>
            </p:nvSpPr>
            <p:spPr>
              <a:xfrm>
                <a:off x="3871265" y="7131430"/>
                <a:ext cx="118321" cy="118321"/>
              </a:xfrm>
              <a:custGeom>
                <a:avLst/>
                <a:gdLst>
                  <a:gd name="connsiteX0" fmla="*/ 0 w 118321"/>
                  <a:gd name="connsiteY0" fmla="*/ 0 h 118321"/>
                  <a:gd name="connsiteX1" fmla="*/ 118322 w 118321"/>
                  <a:gd name="connsiteY1" fmla="*/ 0 h 118321"/>
                  <a:gd name="connsiteX2" fmla="*/ 118322 w 118321"/>
                  <a:gd name="connsiteY2" fmla="*/ 118322 h 118321"/>
                  <a:gd name="connsiteX3" fmla="*/ 0 w 118321"/>
                  <a:gd name="connsiteY3" fmla="*/ 118322 h 118321"/>
                </a:gdLst>
                <a:ahLst/>
                <a:cxnLst>
                  <a:cxn ang="0">
                    <a:pos x="connsiteX0" y="connsiteY0"/>
                  </a:cxn>
                  <a:cxn ang="0">
                    <a:pos x="connsiteX1" y="connsiteY1"/>
                  </a:cxn>
                  <a:cxn ang="0">
                    <a:pos x="connsiteX2" y="connsiteY2"/>
                  </a:cxn>
                  <a:cxn ang="0">
                    <a:pos x="connsiteX3" y="connsiteY3"/>
                  </a:cxn>
                </a:cxnLst>
                <a:rect l="l" t="t" r="r" b="b"/>
                <a:pathLst>
                  <a:path w="118321" h="118321">
                    <a:moveTo>
                      <a:pt x="0" y="0"/>
                    </a:moveTo>
                    <a:lnTo>
                      <a:pt x="118322" y="0"/>
                    </a:lnTo>
                    <a:lnTo>
                      <a:pt x="118322" y="118322"/>
                    </a:lnTo>
                    <a:lnTo>
                      <a:pt x="0" y="118322"/>
                    </a:lnTo>
                    <a:close/>
                  </a:path>
                </a:pathLst>
              </a:custGeom>
              <a:solidFill>
                <a:schemeClr val="accent4"/>
              </a:solidFill>
              <a:ln w="3939" cap="flat">
                <a:noFill/>
                <a:prstDash val="solid"/>
                <a:miter/>
              </a:ln>
            </p:spPr>
            <p:txBody>
              <a:bodyPr rtlCol="0" anchor="ctr"/>
              <a:lstStyle/>
              <a:p>
                <a:endParaRPr lang="en-CA" sz="8800"/>
              </a:p>
            </p:txBody>
          </p:sp>
          <p:sp>
            <p:nvSpPr>
              <p:cNvPr id="1211" name="Freeform: Shape 1210">
                <a:extLst>
                  <a:ext uri="{FF2B5EF4-FFF2-40B4-BE49-F238E27FC236}">
                    <a16:creationId xmlns:a16="http://schemas.microsoft.com/office/drawing/2014/main" id="{53F113AC-CA4E-F515-B94C-D17AEB1C27B3}"/>
                  </a:ext>
                </a:extLst>
              </p:cNvPr>
              <p:cNvSpPr/>
              <p:nvPr/>
            </p:nvSpPr>
            <p:spPr>
              <a:xfrm>
                <a:off x="4178902" y="7131430"/>
                <a:ext cx="118321" cy="118321"/>
              </a:xfrm>
              <a:custGeom>
                <a:avLst/>
                <a:gdLst>
                  <a:gd name="connsiteX0" fmla="*/ 0 w 118321"/>
                  <a:gd name="connsiteY0" fmla="*/ 0 h 118321"/>
                  <a:gd name="connsiteX1" fmla="*/ 118322 w 118321"/>
                  <a:gd name="connsiteY1" fmla="*/ 0 h 118321"/>
                  <a:gd name="connsiteX2" fmla="*/ 118322 w 118321"/>
                  <a:gd name="connsiteY2" fmla="*/ 118322 h 118321"/>
                  <a:gd name="connsiteX3" fmla="*/ 0 w 118321"/>
                  <a:gd name="connsiteY3" fmla="*/ 118322 h 118321"/>
                </a:gdLst>
                <a:ahLst/>
                <a:cxnLst>
                  <a:cxn ang="0">
                    <a:pos x="connsiteX0" y="connsiteY0"/>
                  </a:cxn>
                  <a:cxn ang="0">
                    <a:pos x="connsiteX1" y="connsiteY1"/>
                  </a:cxn>
                  <a:cxn ang="0">
                    <a:pos x="connsiteX2" y="connsiteY2"/>
                  </a:cxn>
                  <a:cxn ang="0">
                    <a:pos x="connsiteX3" y="connsiteY3"/>
                  </a:cxn>
                </a:cxnLst>
                <a:rect l="l" t="t" r="r" b="b"/>
                <a:pathLst>
                  <a:path w="118321" h="118321">
                    <a:moveTo>
                      <a:pt x="0" y="0"/>
                    </a:moveTo>
                    <a:lnTo>
                      <a:pt x="118322" y="0"/>
                    </a:lnTo>
                    <a:lnTo>
                      <a:pt x="118322" y="118322"/>
                    </a:lnTo>
                    <a:lnTo>
                      <a:pt x="0" y="118322"/>
                    </a:lnTo>
                    <a:close/>
                  </a:path>
                </a:pathLst>
              </a:custGeom>
              <a:solidFill>
                <a:schemeClr val="accent4"/>
              </a:solidFill>
              <a:ln w="3939" cap="flat">
                <a:noFill/>
                <a:prstDash val="solid"/>
                <a:miter/>
              </a:ln>
            </p:spPr>
            <p:txBody>
              <a:bodyPr rtlCol="0" anchor="ctr"/>
              <a:lstStyle/>
              <a:p>
                <a:endParaRPr lang="en-CA" sz="8800"/>
              </a:p>
            </p:txBody>
          </p:sp>
        </p:grpSp>
        <p:sp>
          <p:nvSpPr>
            <p:cNvPr id="1204" name="Freeform: Shape 1203">
              <a:extLst>
                <a:ext uri="{FF2B5EF4-FFF2-40B4-BE49-F238E27FC236}">
                  <a16:creationId xmlns:a16="http://schemas.microsoft.com/office/drawing/2014/main" id="{1CF417EF-4251-0680-5182-66473DCCF9E7}"/>
                </a:ext>
              </a:extLst>
            </p:cNvPr>
            <p:cNvSpPr/>
            <p:nvPr/>
          </p:nvSpPr>
          <p:spPr>
            <a:xfrm>
              <a:off x="1615678" y="5001125"/>
              <a:ext cx="1477084" cy="774293"/>
            </a:xfrm>
            <a:custGeom>
              <a:avLst/>
              <a:gdLst>
                <a:gd name="connsiteX0" fmla="*/ 0 w 1285761"/>
                <a:gd name="connsiteY0" fmla="*/ 0 h 508782"/>
                <a:gd name="connsiteX1" fmla="*/ 1285761 w 1285761"/>
                <a:gd name="connsiteY1" fmla="*/ 0 h 508782"/>
                <a:gd name="connsiteX2" fmla="*/ 1285761 w 1285761"/>
                <a:gd name="connsiteY2" fmla="*/ 508783 h 508782"/>
                <a:gd name="connsiteX3" fmla="*/ 0 w 1285761"/>
                <a:gd name="connsiteY3" fmla="*/ 508783 h 508782"/>
              </a:gdLst>
              <a:ahLst/>
              <a:cxnLst>
                <a:cxn ang="0">
                  <a:pos x="connsiteX0" y="connsiteY0"/>
                </a:cxn>
                <a:cxn ang="0">
                  <a:pos x="connsiteX1" y="connsiteY1"/>
                </a:cxn>
                <a:cxn ang="0">
                  <a:pos x="connsiteX2" y="connsiteY2"/>
                </a:cxn>
                <a:cxn ang="0">
                  <a:pos x="connsiteX3" y="connsiteY3"/>
                </a:cxn>
              </a:cxnLst>
              <a:rect l="l" t="t" r="r" b="b"/>
              <a:pathLst>
                <a:path w="1285761" h="508782">
                  <a:moveTo>
                    <a:pt x="0" y="0"/>
                  </a:moveTo>
                  <a:lnTo>
                    <a:pt x="1285761" y="0"/>
                  </a:lnTo>
                  <a:lnTo>
                    <a:pt x="1285761" y="508783"/>
                  </a:lnTo>
                  <a:lnTo>
                    <a:pt x="0" y="508783"/>
                  </a:lnTo>
                  <a:close/>
                </a:path>
              </a:pathLst>
            </a:custGeom>
            <a:solidFill>
              <a:schemeClr val="bg1">
                <a:lumMod val="95000"/>
              </a:schemeClr>
            </a:solidFill>
            <a:ln w="3939" cap="flat">
              <a:noFill/>
              <a:prstDash val="solid"/>
              <a:miter/>
            </a:ln>
          </p:spPr>
          <p:txBody>
            <a:bodyPr rtlCol="0" anchor="ctr"/>
            <a:lstStyle/>
            <a:p>
              <a:endParaRPr lang="en-CA" sz="8800" dirty="0"/>
            </a:p>
          </p:txBody>
        </p:sp>
        <p:sp>
          <p:nvSpPr>
            <p:cNvPr id="1205" name="Flowchart: Data 1204">
              <a:extLst>
                <a:ext uri="{FF2B5EF4-FFF2-40B4-BE49-F238E27FC236}">
                  <a16:creationId xmlns:a16="http://schemas.microsoft.com/office/drawing/2014/main" id="{70EC4FF3-E83E-ECB3-6038-FE8873568E36}"/>
                </a:ext>
              </a:extLst>
            </p:cNvPr>
            <p:cNvSpPr/>
            <p:nvPr/>
          </p:nvSpPr>
          <p:spPr>
            <a:xfrm rot="16200000" flipV="1">
              <a:off x="2067843" y="5005432"/>
              <a:ext cx="573808" cy="1476029"/>
            </a:xfrm>
            <a:prstGeom prst="flowChartInputOutput">
              <a:avLst/>
            </a:prstGeom>
            <a:solidFill>
              <a:schemeClr val="bg1">
                <a:lumMod val="95000"/>
              </a:schemeClr>
            </a:solidFill>
            <a:ln w="7144"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CA" sz="8800">
                <a:solidFill>
                  <a:schemeClr val="tx1"/>
                </a:solidFill>
              </a:endParaRPr>
            </a:p>
          </p:txBody>
        </p:sp>
      </p:grpSp>
      <p:pic>
        <p:nvPicPr>
          <p:cNvPr id="1222" name="Graphic 1221" descr="Computer outline">
            <a:extLst>
              <a:ext uri="{FF2B5EF4-FFF2-40B4-BE49-F238E27FC236}">
                <a16:creationId xmlns:a16="http://schemas.microsoft.com/office/drawing/2014/main" id="{BFD37103-FC3F-5588-16C8-236B0119A8B5}"/>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a:off x="11302225" y="16883682"/>
            <a:ext cx="465008" cy="493985"/>
          </a:xfrm>
          <a:prstGeom prst="rect">
            <a:avLst/>
          </a:prstGeom>
        </p:spPr>
      </p:pic>
      <p:pic>
        <p:nvPicPr>
          <p:cNvPr id="1466" name="Graphic 1465" descr="Computer outline">
            <a:extLst>
              <a:ext uri="{FF2B5EF4-FFF2-40B4-BE49-F238E27FC236}">
                <a16:creationId xmlns:a16="http://schemas.microsoft.com/office/drawing/2014/main" id="{9D84E211-84CB-CB07-F3A4-F56A88A44FB3}"/>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a:off x="7667317" y="20543221"/>
            <a:ext cx="2077751" cy="2205062"/>
          </a:xfrm>
          <a:prstGeom prst="rect">
            <a:avLst/>
          </a:prstGeom>
        </p:spPr>
      </p:pic>
      <mc:AlternateContent xmlns:mc="http://schemas.openxmlformats.org/markup-compatibility/2006">
        <mc:Choice xmlns:a14="http://schemas.microsoft.com/office/drawing/2010/main" Requires="a14">
          <p:sp>
            <p:nvSpPr>
              <p:cNvPr id="1495" name="Freeform: Shape 1494">
                <a:extLst>
                  <a:ext uri="{FF2B5EF4-FFF2-40B4-BE49-F238E27FC236}">
                    <a16:creationId xmlns:a16="http://schemas.microsoft.com/office/drawing/2014/main" id="{85993FC4-9572-03B9-EC2C-C23222EC1B37}"/>
                  </a:ext>
                </a:extLst>
              </p:cNvPr>
              <p:cNvSpPr/>
              <p:nvPr/>
            </p:nvSpPr>
            <p:spPr>
              <a:xfrm>
                <a:off x="7993967" y="24744092"/>
                <a:ext cx="850948" cy="602058"/>
              </a:xfrm>
              <a:custGeom>
                <a:avLst/>
                <a:gdLst>
                  <a:gd name="connsiteX0" fmla="*/ 0 w 473486"/>
                  <a:gd name="connsiteY0" fmla="*/ 31566 h 315657"/>
                  <a:gd name="connsiteX1" fmla="*/ 31566 w 473486"/>
                  <a:gd name="connsiteY1" fmla="*/ 0 h 315657"/>
                  <a:gd name="connsiteX2" fmla="*/ 441920 w 473486"/>
                  <a:gd name="connsiteY2" fmla="*/ 0 h 315657"/>
                  <a:gd name="connsiteX3" fmla="*/ 473486 w 473486"/>
                  <a:gd name="connsiteY3" fmla="*/ 31566 h 315657"/>
                  <a:gd name="connsiteX4" fmla="*/ 473486 w 473486"/>
                  <a:gd name="connsiteY4" fmla="*/ 284091 h 315657"/>
                  <a:gd name="connsiteX5" fmla="*/ 441920 w 473486"/>
                  <a:gd name="connsiteY5" fmla="*/ 315657 h 315657"/>
                  <a:gd name="connsiteX6" fmla="*/ 31566 w 473486"/>
                  <a:gd name="connsiteY6" fmla="*/ 315657 h 315657"/>
                  <a:gd name="connsiteX7" fmla="*/ 0 w 473486"/>
                  <a:gd name="connsiteY7" fmla="*/ 284091 h 315657"/>
                  <a:gd name="connsiteX8" fmla="*/ 0 w 473486"/>
                  <a:gd name="connsiteY8" fmla="*/ 31566 h 315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3486" h="315657">
                    <a:moveTo>
                      <a:pt x="0" y="31566"/>
                    </a:moveTo>
                    <a:cubicBezTo>
                      <a:pt x="0" y="14133"/>
                      <a:pt x="14133" y="0"/>
                      <a:pt x="31566" y="0"/>
                    </a:cubicBezTo>
                    <a:lnTo>
                      <a:pt x="441920" y="0"/>
                    </a:lnTo>
                    <a:cubicBezTo>
                      <a:pt x="459353" y="0"/>
                      <a:pt x="473486" y="14133"/>
                      <a:pt x="473486" y="31566"/>
                    </a:cubicBezTo>
                    <a:lnTo>
                      <a:pt x="473486" y="284091"/>
                    </a:lnTo>
                    <a:cubicBezTo>
                      <a:pt x="473486" y="301524"/>
                      <a:pt x="459353" y="315657"/>
                      <a:pt x="441920" y="315657"/>
                    </a:cubicBezTo>
                    <a:lnTo>
                      <a:pt x="31566" y="315657"/>
                    </a:lnTo>
                    <a:cubicBezTo>
                      <a:pt x="14133" y="315657"/>
                      <a:pt x="0" y="301524"/>
                      <a:pt x="0" y="284091"/>
                    </a:cubicBezTo>
                    <a:lnTo>
                      <a:pt x="0" y="31566"/>
                    </a:lnTo>
                    <a:close/>
                  </a:path>
                </a:pathLst>
              </a:custGeom>
              <a:solidFill>
                <a:schemeClr val="bg2"/>
              </a:solidFill>
              <a:ln w="28575">
                <a:solidFill>
                  <a:schemeClr val="accent2">
                    <a:lumMod val="50000"/>
                  </a:schemeClr>
                </a:solidFill>
              </a:ln>
            </p:spPr>
            <p:style>
              <a:lnRef idx="2">
                <a:scrgbClr r="0" g="0" b="0"/>
              </a:lnRef>
              <a:fillRef idx="1">
                <a:scrgbClr r="0" g="0" b="0"/>
              </a:fillRef>
              <a:effectRef idx="0">
                <a:schemeClr val="dk2">
                  <a:hueOff val="0"/>
                  <a:satOff val="0"/>
                  <a:lumOff val="0"/>
                  <a:alphaOff val="0"/>
                </a:schemeClr>
              </a:effectRef>
              <a:fontRef idx="minor">
                <a:schemeClr val="lt1"/>
              </a:fontRef>
            </p:style>
            <p:txBody>
              <a:bodyPr spcFirstLastPara="0" vert="horz" wrap="square" lIns="47345" tIns="47345" rIns="47345" bIns="47345" numCol="1" spcCol="1270" anchor="ctr" anchorCtr="0">
                <a:noAutofit/>
              </a:bodyPr>
              <a:lstStyle/>
              <a:p>
                <a:pPr marL="0" lvl="0" indent="0" algn="ctr" defTabSz="444500">
                  <a:lnSpc>
                    <a:spcPct val="90000"/>
                  </a:lnSpc>
                  <a:spcBef>
                    <a:spcPct val="0"/>
                  </a:spcBef>
                  <a:spcAft>
                    <a:spcPct val="35000"/>
                  </a:spcAft>
                  <a:buNone/>
                </a:pPr>
                <a14:m>
                  <m:oMathPara xmlns:m="http://schemas.openxmlformats.org/officeDocument/2006/math">
                    <m:oMathParaPr>
                      <m:jc m:val="centerGroup"/>
                    </m:oMathParaPr>
                    <m:oMath xmlns:m="http://schemas.openxmlformats.org/officeDocument/2006/math">
                      <m:sSub>
                        <m:sSubPr>
                          <m:ctrlPr>
                            <a:rPr lang="en-CA" sz="1400" b="1" i="1" kern="1200" smtClean="0">
                              <a:solidFill>
                                <a:schemeClr val="tx2"/>
                              </a:solidFill>
                              <a:latin typeface="Cambria Math" panose="02040503050406030204" pitchFamily="18" charset="0"/>
                            </a:rPr>
                          </m:ctrlPr>
                        </m:sSubPr>
                        <m:e>
                          <m:r>
                            <a:rPr lang="en-CA" sz="1400" b="1" i="1" kern="1200" smtClean="0">
                              <a:solidFill>
                                <a:schemeClr val="tx2"/>
                              </a:solidFill>
                              <a:latin typeface="Cambria Math" panose="02040503050406030204" pitchFamily="18" charset="0"/>
                            </a:rPr>
                            <m:t>𝑲</m:t>
                          </m:r>
                        </m:e>
                        <m:sub>
                          <m:r>
                            <a:rPr lang="en-CA" sz="1400" b="1" i="1" kern="1200" smtClean="0">
                              <a:solidFill>
                                <a:schemeClr val="tx2"/>
                              </a:solidFill>
                              <a:latin typeface="Cambria Math" panose="02040503050406030204" pitchFamily="18" charset="0"/>
                            </a:rPr>
                            <m:t>𝟎</m:t>
                          </m:r>
                        </m:sub>
                      </m:sSub>
                    </m:oMath>
                  </m:oMathPara>
                </a14:m>
                <a:endParaRPr lang="en-CA" sz="1400" b="1" kern="1200" dirty="0">
                  <a:solidFill>
                    <a:schemeClr val="tx2"/>
                  </a:solidFill>
                </a:endParaRPr>
              </a:p>
            </p:txBody>
          </p:sp>
        </mc:Choice>
        <mc:Fallback>
          <p:sp>
            <p:nvSpPr>
              <p:cNvPr id="1495" name="Freeform: Shape 1494">
                <a:extLst>
                  <a:ext uri="{FF2B5EF4-FFF2-40B4-BE49-F238E27FC236}">
                    <a16:creationId xmlns:a16="http://schemas.microsoft.com/office/drawing/2014/main" id="{85993FC4-9572-03B9-EC2C-C23222EC1B37}"/>
                  </a:ext>
                </a:extLst>
              </p:cNvPr>
              <p:cNvSpPr>
                <a:spLocks noRot="1" noChangeAspect="1" noMove="1" noResize="1" noEditPoints="1" noAdjustHandles="1" noChangeArrowheads="1" noChangeShapeType="1" noTextEdit="1"/>
              </p:cNvSpPr>
              <p:nvPr/>
            </p:nvSpPr>
            <p:spPr>
              <a:xfrm>
                <a:off x="7993967" y="24744092"/>
                <a:ext cx="850948" cy="602058"/>
              </a:xfrm>
              <a:custGeom>
                <a:avLst/>
                <a:gdLst>
                  <a:gd name="connsiteX0" fmla="*/ 0 w 473486"/>
                  <a:gd name="connsiteY0" fmla="*/ 31566 h 315657"/>
                  <a:gd name="connsiteX1" fmla="*/ 31566 w 473486"/>
                  <a:gd name="connsiteY1" fmla="*/ 0 h 315657"/>
                  <a:gd name="connsiteX2" fmla="*/ 441920 w 473486"/>
                  <a:gd name="connsiteY2" fmla="*/ 0 h 315657"/>
                  <a:gd name="connsiteX3" fmla="*/ 473486 w 473486"/>
                  <a:gd name="connsiteY3" fmla="*/ 31566 h 315657"/>
                  <a:gd name="connsiteX4" fmla="*/ 473486 w 473486"/>
                  <a:gd name="connsiteY4" fmla="*/ 284091 h 315657"/>
                  <a:gd name="connsiteX5" fmla="*/ 441920 w 473486"/>
                  <a:gd name="connsiteY5" fmla="*/ 315657 h 315657"/>
                  <a:gd name="connsiteX6" fmla="*/ 31566 w 473486"/>
                  <a:gd name="connsiteY6" fmla="*/ 315657 h 315657"/>
                  <a:gd name="connsiteX7" fmla="*/ 0 w 473486"/>
                  <a:gd name="connsiteY7" fmla="*/ 284091 h 315657"/>
                  <a:gd name="connsiteX8" fmla="*/ 0 w 473486"/>
                  <a:gd name="connsiteY8" fmla="*/ 31566 h 315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3486" h="315657">
                    <a:moveTo>
                      <a:pt x="0" y="31566"/>
                    </a:moveTo>
                    <a:cubicBezTo>
                      <a:pt x="0" y="14133"/>
                      <a:pt x="14133" y="0"/>
                      <a:pt x="31566" y="0"/>
                    </a:cubicBezTo>
                    <a:lnTo>
                      <a:pt x="441920" y="0"/>
                    </a:lnTo>
                    <a:cubicBezTo>
                      <a:pt x="459353" y="0"/>
                      <a:pt x="473486" y="14133"/>
                      <a:pt x="473486" y="31566"/>
                    </a:cubicBezTo>
                    <a:lnTo>
                      <a:pt x="473486" y="284091"/>
                    </a:lnTo>
                    <a:cubicBezTo>
                      <a:pt x="473486" y="301524"/>
                      <a:pt x="459353" y="315657"/>
                      <a:pt x="441920" y="315657"/>
                    </a:cubicBezTo>
                    <a:lnTo>
                      <a:pt x="31566" y="315657"/>
                    </a:lnTo>
                    <a:cubicBezTo>
                      <a:pt x="14133" y="315657"/>
                      <a:pt x="0" y="301524"/>
                      <a:pt x="0" y="284091"/>
                    </a:cubicBezTo>
                    <a:lnTo>
                      <a:pt x="0" y="31566"/>
                    </a:lnTo>
                    <a:close/>
                  </a:path>
                </a:pathLst>
              </a:custGeom>
              <a:blipFill>
                <a:blip r:embed="rId21"/>
                <a:stretch>
                  <a:fillRect/>
                </a:stretch>
              </a:blipFill>
              <a:ln w="28575">
                <a:solidFill>
                  <a:schemeClr val="accent2">
                    <a:lumMod val="50000"/>
                  </a:schemeClr>
                </a:solidFill>
              </a:ln>
            </p:spPr>
            <p:txBody>
              <a:bodyPr/>
              <a:lstStyle/>
              <a:p>
                <a:r>
                  <a:rPr lang="en-CA">
                    <a:noFill/>
                  </a:rPr>
                  <a:t> </a:t>
                </a:r>
              </a:p>
            </p:txBody>
          </p:sp>
        </mc:Fallback>
      </mc:AlternateContent>
      <p:sp>
        <p:nvSpPr>
          <p:cNvPr id="1496" name="Freeform: Shape 1495">
            <a:extLst>
              <a:ext uri="{FF2B5EF4-FFF2-40B4-BE49-F238E27FC236}">
                <a16:creationId xmlns:a16="http://schemas.microsoft.com/office/drawing/2014/main" id="{C0EF153B-62D3-C922-247C-BAA6BF036B69}"/>
              </a:ext>
            </a:extLst>
          </p:cNvPr>
          <p:cNvSpPr/>
          <p:nvPr/>
        </p:nvSpPr>
        <p:spPr>
          <a:xfrm>
            <a:off x="6720187" y="25346152"/>
            <a:ext cx="3191056" cy="257408"/>
          </a:xfrm>
          <a:custGeom>
            <a:avLst/>
            <a:gdLst/>
            <a:ahLst/>
            <a:cxnLst/>
            <a:rect l="0" t="0" r="0" b="0"/>
            <a:pathLst>
              <a:path>
                <a:moveTo>
                  <a:pt x="1248863" y="0"/>
                </a:moveTo>
                <a:lnTo>
                  <a:pt x="1248863" y="68063"/>
                </a:lnTo>
                <a:lnTo>
                  <a:pt x="0" y="68063"/>
                </a:lnTo>
                <a:lnTo>
                  <a:pt x="0" y="136127"/>
                </a:lnTo>
              </a:path>
            </a:pathLst>
          </a:custGeom>
          <a:solidFill>
            <a:schemeClr val="bg2"/>
          </a:solidFill>
          <a:ln w="28575">
            <a:solidFill>
              <a:schemeClr val="accent2">
                <a:lumMod val="50000"/>
              </a:schemeClr>
            </a:solidFill>
          </a:ln>
        </p:spPr>
        <p:style>
          <a:lnRef idx="2">
            <a:schemeClr val="dk2">
              <a:shade val="60000"/>
              <a:hueOff val="0"/>
              <a:satOff val="0"/>
              <a:lumOff val="0"/>
              <a:alphaOff val="0"/>
            </a:schemeClr>
          </a:lnRef>
          <a:fillRef idx="0">
            <a:scrgbClr r="0" g="0" b="0"/>
          </a:fillRef>
          <a:effectRef idx="0">
            <a:schemeClr val="dk2">
              <a:hueOff val="0"/>
              <a:satOff val="0"/>
              <a:lumOff val="0"/>
              <a:alphaOff val="0"/>
            </a:schemeClr>
          </a:effectRef>
          <a:fontRef idx="minor">
            <a:schemeClr val="tx1">
              <a:hueOff val="0"/>
              <a:satOff val="0"/>
              <a:lumOff val="0"/>
              <a:alphaOff val="0"/>
            </a:schemeClr>
          </a:fontRef>
        </p:style>
      </p:sp>
      <mc:AlternateContent xmlns:mc="http://schemas.openxmlformats.org/markup-compatibility/2006">
        <mc:Choice xmlns:a14="http://schemas.microsoft.com/office/drawing/2010/main" Requires="a14">
          <p:sp>
            <p:nvSpPr>
              <p:cNvPr id="1497" name="Freeform: Shape 1496">
                <a:extLst>
                  <a:ext uri="{FF2B5EF4-FFF2-40B4-BE49-F238E27FC236}">
                    <a16:creationId xmlns:a16="http://schemas.microsoft.com/office/drawing/2014/main" id="{EC6F6995-878F-07BC-9AC0-1F78C032A461}"/>
                  </a:ext>
                </a:extLst>
              </p:cNvPr>
              <p:cNvSpPr/>
              <p:nvPr/>
            </p:nvSpPr>
            <p:spPr>
              <a:xfrm>
                <a:off x="5749511" y="25605792"/>
                <a:ext cx="850948" cy="602058"/>
              </a:xfrm>
              <a:custGeom>
                <a:avLst/>
                <a:gdLst>
                  <a:gd name="connsiteX0" fmla="*/ 0 w 473486"/>
                  <a:gd name="connsiteY0" fmla="*/ 31566 h 315657"/>
                  <a:gd name="connsiteX1" fmla="*/ 31566 w 473486"/>
                  <a:gd name="connsiteY1" fmla="*/ 0 h 315657"/>
                  <a:gd name="connsiteX2" fmla="*/ 441920 w 473486"/>
                  <a:gd name="connsiteY2" fmla="*/ 0 h 315657"/>
                  <a:gd name="connsiteX3" fmla="*/ 473486 w 473486"/>
                  <a:gd name="connsiteY3" fmla="*/ 31566 h 315657"/>
                  <a:gd name="connsiteX4" fmla="*/ 473486 w 473486"/>
                  <a:gd name="connsiteY4" fmla="*/ 284091 h 315657"/>
                  <a:gd name="connsiteX5" fmla="*/ 441920 w 473486"/>
                  <a:gd name="connsiteY5" fmla="*/ 315657 h 315657"/>
                  <a:gd name="connsiteX6" fmla="*/ 31566 w 473486"/>
                  <a:gd name="connsiteY6" fmla="*/ 315657 h 315657"/>
                  <a:gd name="connsiteX7" fmla="*/ 0 w 473486"/>
                  <a:gd name="connsiteY7" fmla="*/ 284091 h 315657"/>
                  <a:gd name="connsiteX8" fmla="*/ 0 w 473486"/>
                  <a:gd name="connsiteY8" fmla="*/ 31566 h 315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3486" h="315657">
                    <a:moveTo>
                      <a:pt x="0" y="31566"/>
                    </a:moveTo>
                    <a:cubicBezTo>
                      <a:pt x="0" y="14133"/>
                      <a:pt x="14133" y="0"/>
                      <a:pt x="31566" y="0"/>
                    </a:cubicBezTo>
                    <a:lnTo>
                      <a:pt x="441920" y="0"/>
                    </a:lnTo>
                    <a:cubicBezTo>
                      <a:pt x="459353" y="0"/>
                      <a:pt x="473486" y="14133"/>
                      <a:pt x="473486" y="31566"/>
                    </a:cubicBezTo>
                    <a:lnTo>
                      <a:pt x="473486" y="284091"/>
                    </a:lnTo>
                    <a:cubicBezTo>
                      <a:pt x="473486" y="301524"/>
                      <a:pt x="459353" y="315657"/>
                      <a:pt x="441920" y="315657"/>
                    </a:cubicBezTo>
                    <a:lnTo>
                      <a:pt x="31566" y="315657"/>
                    </a:lnTo>
                    <a:cubicBezTo>
                      <a:pt x="14133" y="315657"/>
                      <a:pt x="0" y="301524"/>
                      <a:pt x="0" y="284091"/>
                    </a:cubicBezTo>
                    <a:lnTo>
                      <a:pt x="0" y="31566"/>
                    </a:lnTo>
                    <a:close/>
                  </a:path>
                </a:pathLst>
              </a:custGeom>
              <a:solidFill>
                <a:schemeClr val="bg2"/>
              </a:solidFill>
              <a:ln w="28575">
                <a:solidFill>
                  <a:schemeClr val="accent2">
                    <a:lumMod val="50000"/>
                  </a:schemeClr>
                </a:solidFill>
              </a:ln>
            </p:spPr>
            <p:style>
              <a:lnRef idx="2">
                <a:scrgbClr r="0" g="0" b="0"/>
              </a:lnRef>
              <a:fillRef idx="1">
                <a:scrgbClr r="0" g="0" b="0"/>
              </a:fillRef>
              <a:effectRef idx="0">
                <a:schemeClr val="dk2">
                  <a:hueOff val="0"/>
                  <a:satOff val="0"/>
                  <a:lumOff val="0"/>
                  <a:alphaOff val="0"/>
                </a:schemeClr>
              </a:effectRef>
              <a:fontRef idx="minor">
                <a:schemeClr val="lt1"/>
              </a:fontRef>
            </p:style>
            <p:txBody>
              <a:bodyPr spcFirstLastPara="0" vert="horz" wrap="square" lIns="47345" tIns="47345" rIns="47345" bIns="47345" numCol="1" spcCol="1270" anchor="ctr" anchorCtr="0">
                <a:noAutofit/>
              </a:bodyPr>
              <a:lstStyle/>
              <a:p>
                <a:pPr marL="0" lvl="0" indent="0" algn="ctr" defTabSz="444500">
                  <a:lnSpc>
                    <a:spcPct val="90000"/>
                  </a:lnSpc>
                  <a:spcBef>
                    <a:spcPct val="0"/>
                  </a:spcBef>
                  <a:spcAft>
                    <a:spcPct val="35000"/>
                  </a:spcAft>
                  <a:buNone/>
                </a:pPr>
                <a14:m>
                  <m:oMathPara xmlns:m="http://schemas.openxmlformats.org/officeDocument/2006/math">
                    <m:oMathParaPr>
                      <m:jc m:val="centerGroup"/>
                    </m:oMathParaPr>
                    <m:oMath xmlns:m="http://schemas.openxmlformats.org/officeDocument/2006/math">
                      <m:sSub>
                        <m:sSubPr>
                          <m:ctrlPr>
                            <a:rPr lang="en-CA" sz="1400" b="1" i="1" kern="1200" smtClean="0">
                              <a:solidFill>
                                <a:schemeClr val="tx2"/>
                              </a:solidFill>
                              <a:latin typeface="Cambria Math" panose="02040503050406030204" pitchFamily="18" charset="0"/>
                            </a:rPr>
                          </m:ctrlPr>
                        </m:sSubPr>
                        <m:e>
                          <m:r>
                            <a:rPr lang="en-CA" sz="1400" b="1" i="1" kern="1200" smtClean="0">
                              <a:solidFill>
                                <a:schemeClr val="tx2"/>
                              </a:solidFill>
                              <a:latin typeface="Cambria Math" panose="02040503050406030204" pitchFamily="18" charset="0"/>
                            </a:rPr>
                            <m:t>𝑲</m:t>
                          </m:r>
                        </m:e>
                        <m:sub>
                          <m:r>
                            <a:rPr lang="en-CA" sz="1400" b="1" i="1" kern="1200" smtClean="0">
                              <a:solidFill>
                                <a:schemeClr val="tx2"/>
                              </a:solidFill>
                              <a:latin typeface="Cambria Math" panose="02040503050406030204" pitchFamily="18" charset="0"/>
                            </a:rPr>
                            <m:t>𝟏𝟎</m:t>
                          </m:r>
                        </m:sub>
                      </m:sSub>
                    </m:oMath>
                  </m:oMathPara>
                </a14:m>
                <a:endParaRPr lang="en-CA" sz="1400" b="1" kern="1200" dirty="0">
                  <a:solidFill>
                    <a:schemeClr val="tx2"/>
                  </a:solidFill>
                </a:endParaRPr>
              </a:p>
            </p:txBody>
          </p:sp>
        </mc:Choice>
        <mc:Fallback>
          <p:sp>
            <p:nvSpPr>
              <p:cNvPr id="1497" name="Freeform: Shape 1496">
                <a:extLst>
                  <a:ext uri="{FF2B5EF4-FFF2-40B4-BE49-F238E27FC236}">
                    <a16:creationId xmlns:a16="http://schemas.microsoft.com/office/drawing/2014/main" id="{EC6F6995-878F-07BC-9AC0-1F78C032A461}"/>
                  </a:ext>
                </a:extLst>
              </p:cNvPr>
              <p:cNvSpPr>
                <a:spLocks noRot="1" noChangeAspect="1" noMove="1" noResize="1" noEditPoints="1" noAdjustHandles="1" noChangeArrowheads="1" noChangeShapeType="1" noTextEdit="1"/>
              </p:cNvSpPr>
              <p:nvPr/>
            </p:nvSpPr>
            <p:spPr>
              <a:xfrm>
                <a:off x="5749511" y="25605792"/>
                <a:ext cx="850948" cy="602058"/>
              </a:xfrm>
              <a:custGeom>
                <a:avLst/>
                <a:gdLst>
                  <a:gd name="connsiteX0" fmla="*/ 0 w 473486"/>
                  <a:gd name="connsiteY0" fmla="*/ 31566 h 315657"/>
                  <a:gd name="connsiteX1" fmla="*/ 31566 w 473486"/>
                  <a:gd name="connsiteY1" fmla="*/ 0 h 315657"/>
                  <a:gd name="connsiteX2" fmla="*/ 441920 w 473486"/>
                  <a:gd name="connsiteY2" fmla="*/ 0 h 315657"/>
                  <a:gd name="connsiteX3" fmla="*/ 473486 w 473486"/>
                  <a:gd name="connsiteY3" fmla="*/ 31566 h 315657"/>
                  <a:gd name="connsiteX4" fmla="*/ 473486 w 473486"/>
                  <a:gd name="connsiteY4" fmla="*/ 284091 h 315657"/>
                  <a:gd name="connsiteX5" fmla="*/ 441920 w 473486"/>
                  <a:gd name="connsiteY5" fmla="*/ 315657 h 315657"/>
                  <a:gd name="connsiteX6" fmla="*/ 31566 w 473486"/>
                  <a:gd name="connsiteY6" fmla="*/ 315657 h 315657"/>
                  <a:gd name="connsiteX7" fmla="*/ 0 w 473486"/>
                  <a:gd name="connsiteY7" fmla="*/ 284091 h 315657"/>
                  <a:gd name="connsiteX8" fmla="*/ 0 w 473486"/>
                  <a:gd name="connsiteY8" fmla="*/ 31566 h 315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3486" h="315657">
                    <a:moveTo>
                      <a:pt x="0" y="31566"/>
                    </a:moveTo>
                    <a:cubicBezTo>
                      <a:pt x="0" y="14133"/>
                      <a:pt x="14133" y="0"/>
                      <a:pt x="31566" y="0"/>
                    </a:cubicBezTo>
                    <a:lnTo>
                      <a:pt x="441920" y="0"/>
                    </a:lnTo>
                    <a:cubicBezTo>
                      <a:pt x="459353" y="0"/>
                      <a:pt x="473486" y="14133"/>
                      <a:pt x="473486" y="31566"/>
                    </a:cubicBezTo>
                    <a:lnTo>
                      <a:pt x="473486" y="284091"/>
                    </a:lnTo>
                    <a:cubicBezTo>
                      <a:pt x="473486" y="301524"/>
                      <a:pt x="459353" y="315657"/>
                      <a:pt x="441920" y="315657"/>
                    </a:cubicBezTo>
                    <a:lnTo>
                      <a:pt x="31566" y="315657"/>
                    </a:lnTo>
                    <a:cubicBezTo>
                      <a:pt x="14133" y="315657"/>
                      <a:pt x="0" y="301524"/>
                      <a:pt x="0" y="284091"/>
                    </a:cubicBezTo>
                    <a:lnTo>
                      <a:pt x="0" y="31566"/>
                    </a:lnTo>
                    <a:close/>
                  </a:path>
                </a:pathLst>
              </a:custGeom>
              <a:blipFill>
                <a:blip r:embed="rId22"/>
                <a:stretch>
                  <a:fillRect/>
                </a:stretch>
              </a:blipFill>
              <a:ln w="28575">
                <a:solidFill>
                  <a:schemeClr val="accent2">
                    <a:lumMod val="50000"/>
                  </a:schemeClr>
                </a:solidFill>
              </a:ln>
            </p:spPr>
            <p:txBody>
              <a:bodyPr/>
              <a:lstStyle/>
              <a:p>
                <a:r>
                  <a:rPr lang="en-CA">
                    <a:noFill/>
                  </a:rPr>
                  <a:t> </a:t>
                </a:r>
              </a:p>
            </p:txBody>
          </p:sp>
        </mc:Fallback>
      </mc:AlternateContent>
      <p:sp>
        <p:nvSpPr>
          <p:cNvPr id="1498" name="Freeform: Shape 1497">
            <a:extLst>
              <a:ext uri="{FF2B5EF4-FFF2-40B4-BE49-F238E27FC236}">
                <a16:creationId xmlns:a16="http://schemas.microsoft.com/office/drawing/2014/main" id="{B5B9640B-1DA2-9866-BC0A-8CF6919FA6AF}"/>
              </a:ext>
            </a:extLst>
          </p:cNvPr>
          <p:cNvSpPr/>
          <p:nvPr/>
        </p:nvSpPr>
        <p:spPr>
          <a:xfrm>
            <a:off x="5068752" y="26207850"/>
            <a:ext cx="1106233" cy="240824"/>
          </a:xfrm>
          <a:custGeom>
            <a:avLst/>
            <a:gdLst/>
            <a:ahLst/>
            <a:cxnLst/>
            <a:rect l="0" t="0" r="0" b="0"/>
            <a:pathLst>
              <a:path>
                <a:moveTo>
                  <a:pt x="615532" y="0"/>
                </a:moveTo>
                <a:lnTo>
                  <a:pt x="615532" y="63131"/>
                </a:lnTo>
                <a:lnTo>
                  <a:pt x="0" y="63131"/>
                </a:lnTo>
                <a:lnTo>
                  <a:pt x="0" y="126263"/>
                </a:lnTo>
              </a:path>
            </a:pathLst>
          </a:custGeom>
          <a:solidFill>
            <a:schemeClr val="bg2"/>
          </a:solidFill>
          <a:ln w="28575">
            <a:solidFill>
              <a:schemeClr val="accent2">
                <a:lumMod val="50000"/>
              </a:schemeClr>
            </a:solidFill>
          </a:ln>
        </p:spPr>
        <p:style>
          <a:lnRef idx="2">
            <a:schemeClr val="dk2">
              <a:shade val="80000"/>
              <a:hueOff val="0"/>
              <a:satOff val="0"/>
              <a:lumOff val="0"/>
              <a:alphaOff val="0"/>
            </a:schemeClr>
          </a:lnRef>
          <a:fillRef idx="0">
            <a:scrgbClr r="0" g="0" b="0"/>
          </a:fillRef>
          <a:effectRef idx="0">
            <a:schemeClr val="dk2">
              <a:hueOff val="0"/>
              <a:satOff val="0"/>
              <a:lumOff val="0"/>
              <a:alphaOff val="0"/>
            </a:schemeClr>
          </a:effectRef>
          <a:fontRef idx="minor">
            <a:schemeClr val="tx1">
              <a:hueOff val="0"/>
              <a:satOff val="0"/>
              <a:lumOff val="0"/>
              <a:alphaOff val="0"/>
            </a:schemeClr>
          </a:fontRef>
        </p:style>
      </p:sp>
      <mc:AlternateContent xmlns:mc="http://schemas.openxmlformats.org/markup-compatibility/2006">
        <mc:Choice xmlns:a14="http://schemas.microsoft.com/office/drawing/2010/main" Requires="a14">
          <p:sp>
            <p:nvSpPr>
              <p:cNvPr id="1499" name="Freeform: Shape 1498">
                <a:extLst>
                  <a:ext uri="{FF2B5EF4-FFF2-40B4-BE49-F238E27FC236}">
                    <a16:creationId xmlns:a16="http://schemas.microsoft.com/office/drawing/2014/main" id="{56632491-0005-FC01-6CEC-D06D86D190C1}"/>
                  </a:ext>
                </a:extLst>
              </p:cNvPr>
              <p:cNvSpPr/>
              <p:nvPr/>
            </p:nvSpPr>
            <p:spPr>
              <a:xfrm>
                <a:off x="4643278" y="26448676"/>
                <a:ext cx="850948" cy="602058"/>
              </a:xfrm>
              <a:custGeom>
                <a:avLst/>
                <a:gdLst>
                  <a:gd name="connsiteX0" fmla="*/ 0 w 473486"/>
                  <a:gd name="connsiteY0" fmla="*/ 31566 h 315657"/>
                  <a:gd name="connsiteX1" fmla="*/ 31566 w 473486"/>
                  <a:gd name="connsiteY1" fmla="*/ 0 h 315657"/>
                  <a:gd name="connsiteX2" fmla="*/ 441920 w 473486"/>
                  <a:gd name="connsiteY2" fmla="*/ 0 h 315657"/>
                  <a:gd name="connsiteX3" fmla="*/ 473486 w 473486"/>
                  <a:gd name="connsiteY3" fmla="*/ 31566 h 315657"/>
                  <a:gd name="connsiteX4" fmla="*/ 473486 w 473486"/>
                  <a:gd name="connsiteY4" fmla="*/ 284091 h 315657"/>
                  <a:gd name="connsiteX5" fmla="*/ 441920 w 473486"/>
                  <a:gd name="connsiteY5" fmla="*/ 315657 h 315657"/>
                  <a:gd name="connsiteX6" fmla="*/ 31566 w 473486"/>
                  <a:gd name="connsiteY6" fmla="*/ 315657 h 315657"/>
                  <a:gd name="connsiteX7" fmla="*/ 0 w 473486"/>
                  <a:gd name="connsiteY7" fmla="*/ 284091 h 315657"/>
                  <a:gd name="connsiteX8" fmla="*/ 0 w 473486"/>
                  <a:gd name="connsiteY8" fmla="*/ 31566 h 315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3486" h="315657">
                    <a:moveTo>
                      <a:pt x="0" y="31566"/>
                    </a:moveTo>
                    <a:cubicBezTo>
                      <a:pt x="0" y="14133"/>
                      <a:pt x="14133" y="0"/>
                      <a:pt x="31566" y="0"/>
                    </a:cubicBezTo>
                    <a:lnTo>
                      <a:pt x="441920" y="0"/>
                    </a:lnTo>
                    <a:cubicBezTo>
                      <a:pt x="459353" y="0"/>
                      <a:pt x="473486" y="14133"/>
                      <a:pt x="473486" y="31566"/>
                    </a:cubicBezTo>
                    <a:lnTo>
                      <a:pt x="473486" y="284091"/>
                    </a:lnTo>
                    <a:cubicBezTo>
                      <a:pt x="473486" y="301524"/>
                      <a:pt x="459353" y="315657"/>
                      <a:pt x="441920" y="315657"/>
                    </a:cubicBezTo>
                    <a:lnTo>
                      <a:pt x="31566" y="315657"/>
                    </a:lnTo>
                    <a:cubicBezTo>
                      <a:pt x="14133" y="315657"/>
                      <a:pt x="0" y="301524"/>
                      <a:pt x="0" y="284091"/>
                    </a:cubicBezTo>
                    <a:lnTo>
                      <a:pt x="0" y="31566"/>
                    </a:lnTo>
                    <a:close/>
                  </a:path>
                </a:pathLst>
              </a:custGeom>
              <a:solidFill>
                <a:schemeClr val="bg2"/>
              </a:solidFill>
              <a:ln w="28575">
                <a:solidFill>
                  <a:schemeClr val="accent2">
                    <a:lumMod val="50000"/>
                  </a:schemeClr>
                </a:solidFill>
              </a:ln>
            </p:spPr>
            <p:style>
              <a:lnRef idx="2">
                <a:scrgbClr r="0" g="0" b="0"/>
              </a:lnRef>
              <a:fillRef idx="1">
                <a:scrgbClr r="0" g="0" b="0"/>
              </a:fillRef>
              <a:effectRef idx="0">
                <a:schemeClr val="dk2">
                  <a:hueOff val="0"/>
                  <a:satOff val="0"/>
                  <a:lumOff val="0"/>
                  <a:alphaOff val="0"/>
                </a:schemeClr>
              </a:effectRef>
              <a:fontRef idx="minor">
                <a:schemeClr val="lt1"/>
              </a:fontRef>
            </p:style>
            <p:txBody>
              <a:bodyPr spcFirstLastPara="0" vert="horz" wrap="square" lIns="47345" tIns="47345" rIns="47345" bIns="47345" numCol="1" spcCol="1270" anchor="ctr" anchorCtr="0">
                <a:noAutofit/>
              </a:bodyPr>
              <a:lstStyle/>
              <a:p>
                <a:pPr marL="0" lvl="0" indent="0" algn="ctr" defTabSz="444500">
                  <a:lnSpc>
                    <a:spcPct val="90000"/>
                  </a:lnSpc>
                  <a:spcBef>
                    <a:spcPct val="0"/>
                  </a:spcBef>
                  <a:spcAft>
                    <a:spcPct val="35000"/>
                  </a:spcAft>
                  <a:buNone/>
                </a:pPr>
                <a14:m>
                  <m:oMathPara xmlns:m="http://schemas.openxmlformats.org/officeDocument/2006/math">
                    <m:oMathParaPr>
                      <m:jc m:val="centerGroup"/>
                    </m:oMathParaPr>
                    <m:oMath xmlns:m="http://schemas.openxmlformats.org/officeDocument/2006/math">
                      <m:sSub>
                        <m:sSubPr>
                          <m:ctrlPr>
                            <a:rPr lang="en-CA" sz="1400" b="1" i="1" kern="1200" smtClean="0">
                              <a:solidFill>
                                <a:schemeClr val="tx2"/>
                              </a:solidFill>
                              <a:latin typeface="Cambria Math" panose="02040503050406030204" pitchFamily="18" charset="0"/>
                            </a:rPr>
                          </m:ctrlPr>
                        </m:sSubPr>
                        <m:e>
                          <m:r>
                            <a:rPr lang="en-CA" sz="1400" b="1" i="1" kern="1200" smtClean="0">
                              <a:solidFill>
                                <a:schemeClr val="tx2"/>
                              </a:solidFill>
                              <a:latin typeface="Cambria Math" panose="02040503050406030204" pitchFamily="18" charset="0"/>
                            </a:rPr>
                            <m:t>𝑲</m:t>
                          </m:r>
                        </m:e>
                        <m:sub>
                          <m:r>
                            <a:rPr lang="en-CA" sz="1400" b="1" i="1" kern="1200" smtClean="0">
                              <a:solidFill>
                                <a:schemeClr val="tx2"/>
                              </a:solidFill>
                              <a:latin typeface="Cambria Math" panose="02040503050406030204" pitchFamily="18" charset="0"/>
                            </a:rPr>
                            <m:t>𝟐𝟎</m:t>
                          </m:r>
                        </m:sub>
                      </m:sSub>
                    </m:oMath>
                  </m:oMathPara>
                </a14:m>
                <a:endParaRPr lang="en-CA" sz="1400" b="1" kern="1200" dirty="0">
                  <a:solidFill>
                    <a:schemeClr val="tx2"/>
                  </a:solidFill>
                </a:endParaRPr>
              </a:p>
            </p:txBody>
          </p:sp>
        </mc:Choice>
        <mc:Fallback>
          <p:sp>
            <p:nvSpPr>
              <p:cNvPr id="1499" name="Freeform: Shape 1498">
                <a:extLst>
                  <a:ext uri="{FF2B5EF4-FFF2-40B4-BE49-F238E27FC236}">
                    <a16:creationId xmlns:a16="http://schemas.microsoft.com/office/drawing/2014/main" id="{56632491-0005-FC01-6CEC-D06D86D190C1}"/>
                  </a:ext>
                </a:extLst>
              </p:cNvPr>
              <p:cNvSpPr>
                <a:spLocks noRot="1" noChangeAspect="1" noMove="1" noResize="1" noEditPoints="1" noAdjustHandles="1" noChangeArrowheads="1" noChangeShapeType="1" noTextEdit="1"/>
              </p:cNvSpPr>
              <p:nvPr/>
            </p:nvSpPr>
            <p:spPr>
              <a:xfrm>
                <a:off x="4643278" y="26448676"/>
                <a:ext cx="850948" cy="602058"/>
              </a:xfrm>
              <a:custGeom>
                <a:avLst/>
                <a:gdLst>
                  <a:gd name="connsiteX0" fmla="*/ 0 w 473486"/>
                  <a:gd name="connsiteY0" fmla="*/ 31566 h 315657"/>
                  <a:gd name="connsiteX1" fmla="*/ 31566 w 473486"/>
                  <a:gd name="connsiteY1" fmla="*/ 0 h 315657"/>
                  <a:gd name="connsiteX2" fmla="*/ 441920 w 473486"/>
                  <a:gd name="connsiteY2" fmla="*/ 0 h 315657"/>
                  <a:gd name="connsiteX3" fmla="*/ 473486 w 473486"/>
                  <a:gd name="connsiteY3" fmla="*/ 31566 h 315657"/>
                  <a:gd name="connsiteX4" fmla="*/ 473486 w 473486"/>
                  <a:gd name="connsiteY4" fmla="*/ 284091 h 315657"/>
                  <a:gd name="connsiteX5" fmla="*/ 441920 w 473486"/>
                  <a:gd name="connsiteY5" fmla="*/ 315657 h 315657"/>
                  <a:gd name="connsiteX6" fmla="*/ 31566 w 473486"/>
                  <a:gd name="connsiteY6" fmla="*/ 315657 h 315657"/>
                  <a:gd name="connsiteX7" fmla="*/ 0 w 473486"/>
                  <a:gd name="connsiteY7" fmla="*/ 284091 h 315657"/>
                  <a:gd name="connsiteX8" fmla="*/ 0 w 473486"/>
                  <a:gd name="connsiteY8" fmla="*/ 31566 h 315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3486" h="315657">
                    <a:moveTo>
                      <a:pt x="0" y="31566"/>
                    </a:moveTo>
                    <a:cubicBezTo>
                      <a:pt x="0" y="14133"/>
                      <a:pt x="14133" y="0"/>
                      <a:pt x="31566" y="0"/>
                    </a:cubicBezTo>
                    <a:lnTo>
                      <a:pt x="441920" y="0"/>
                    </a:lnTo>
                    <a:cubicBezTo>
                      <a:pt x="459353" y="0"/>
                      <a:pt x="473486" y="14133"/>
                      <a:pt x="473486" y="31566"/>
                    </a:cubicBezTo>
                    <a:lnTo>
                      <a:pt x="473486" y="284091"/>
                    </a:lnTo>
                    <a:cubicBezTo>
                      <a:pt x="473486" y="301524"/>
                      <a:pt x="459353" y="315657"/>
                      <a:pt x="441920" y="315657"/>
                    </a:cubicBezTo>
                    <a:lnTo>
                      <a:pt x="31566" y="315657"/>
                    </a:lnTo>
                    <a:cubicBezTo>
                      <a:pt x="14133" y="315657"/>
                      <a:pt x="0" y="301524"/>
                      <a:pt x="0" y="284091"/>
                    </a:cubicBezTo>
                    <a:lnTo>
                      <a:pt x="0" y="31566"/>
                    </a:lnTo>
                    <a:close/>
                  </a:path>
                </a:pathLst>
              </a:custGeom>
              <a:blipFill>
                <a:blip r:embed="rId23"/>
                <a:stretch>
                  <a:fillRect/>
                </a:stretch>
              </a:blipFill>
              <a:ln w="28575">
                <a:solidFill>
                  <a:schemeClr val="accent2">
                    <a:lumMod val="50000"/>
                  </a:schemeClr>
                </a:solidFill>
              </a:ln>
            </p:spPr>
            <p:txBody>
              <a:bodyPr/>
              <a:lstStyle/>
              <a:p>
                <a:r>
                  <a:rPr lang="en-CA">
                    <a:noFill/>
                  </a:rPr>
                  <a:t> </a:t>
                </a:r>
              </a:p>
            </p:txBody>
          </p:sp>
        </mc:Fallback>
      </mc:AlternateContent>
      <p:sp>
        <p:nvSpPr>
          <p:cNvPr id="1500" name="Freeform: Shape 1499">
            <a:extLst>
              <a:ext uri="{FF2B5EF4-FFF2-40B4-BE49-F238E27FC236}">
                <a16:creationId xmlns:a16="http://schemas.microsoft.com/office/drawing/2014/main" id="{BCDE4913-5E88-E84E-5D71-C18748FB8ABB}"/>
              </a:ext>
            </a:extLst>
          </p:cNvPr>
          <p:cNvSpPr/>
          <p:nvPr/>
        </p:nvSpPr>
        <p:spPr>
          <a:xfrm>
            <a:off x="4515636" y="27050734"/>
            <a:ext cx="553116" cy="240824"/>
          </a:xfrm>
          <a:custGeom>
            <a:avLst/>
            <a:gdLst/>
            <a:ahLst/>
            <a:cxnLst/>
            <a:rect l="0" t="0" r="0" b="0"/>
            <a:pathLst>
              <a:path>
                <a:moveTo>
                  <a:pt x="307766" y="0"/>
                </a:moveTo>
                <a:lnTo>
                  <a:pt x="307766" y="63131"/>
                </a:lnTo>
                <a:lnTo>
                  <a:pt x="0" y="63131"/>
                </a:lnTo>
                <a:lnTo>
                  <a:pt x="0" y="126263"/>
                </a:lnTo>
              </a:path>
            </a:pathLst>
          </a:custGeom>
          <a:solidFill>
            <a:schemeClr val="bg2"/>
          </a:solidFill>
          <a:ln w="28575">
            <a:solidFill>
              <a:schemeClr val="accent2">
                <a:lumMod val="50000"/>
              </a:schemeClr>
            </a:solidFill>
          </a:ln>
        </p:spPr>
        <p:style>
          <a:lnRef idx="2">
            <a:schemeClr val="dk2">
              <a:shade val="80000"/>
              <a:hueOff val="0"/>
              <a:satOff val="0"/>
              <a:lumOff val="0"/>
              <a:alphaOff val="0"/>
            </a:schemeClr>
          </a:lnRef>
          <a:fillRef idx="0">
            <a:scrgbClr r="0" g="0" b="0"/>
          </a:fillRef>
          <a:effectRef idx="0">
            <a:schemeClr val="dk2">
              <a:hueOff val="0"/>
              <a:satOff val="0"/>
              <a:lumOff val="0"/>
              <a:alphaOff val="0"/>
            </a:schemeClr>
          </a:effectRef>
          <a:fontRef idx="minor">
            <a:schemeClr val="tx1">
              <a:hueOff val="0"/>
              <a:satOff val="0"/>
              <a:lumOff val="0"/>
              <a:alphaOff val="0"/>
            </a:schemeClr>
          </a:fontRef>
        </p:style>
      </p:sp>
      <mc:AlternateContent xmlns:mc="http://schemas.openxmlformats.org/markup-compatibility/2006">
        <mc:Choice xmlns:a14="http://schemas.microsoft.com/office/drawing/2010/main" Requires="a14">
          <p:sp>
            <p:nvSpPr>
              <p:cNvPr id="1501" name="Freeform: Shape 1500">
                <a:extLst>
                  <a:ext uri="{FF2B5EF4-FFF2-40B4-BE49-F238E27FC236}">
                    <a16:creationId xmlns:a16="http://schemas.microsoft.com/office/drawing/2014/main" id="{738177CA-E686-D3FA-5167-DC4663F980B6}"/>
                  </a:ext>
                </a:extLst>
              </p:cNvPr>
              <p:cNvSpPr/>
              <p:nvPr/>
            </p:nvSpPr>
            <p:spPr>
              <a:xfrm>
                <a:off x="4090160" y="27291558"/>
                <a:ext cx="850948" cy="602058"/>
              </a:xfrm>
              <a:custGeom>
                <a:avLst/>
                <a:gdLst>
                  <a:gd name="connsiteX0" fmla="*/ 0 w 473486"/>
                  <a:gd name="connsiteY0" fmla="*/ 31566 h 315657"/>
                  <a:gd name="connsiteX1" fmla="*/ 31566 w 473486"/>
                  <a:gd name="connsiteY1" fmla="*/ 0 h 315657"/>
                  <a:gd name="connsiteX2" fmla="*/ 441920 w 473486"/>
                  <a:gd name="connsiteY2" fmla="*/ 0 h 315657"/>
                  <a:gd name="connsiteX3" fmla="*/ 473486 w 473486"/>
                  <a:gd name="connsiteY3" fmla="*/ 31566 h 315657"/>
                  <a:gd name="connsiteX4" fmla="*/ 473486 w 473486"/>
                  <a:gd name="connsiteY4" fmla="*/ 284091 h 315657"/>
                  <a:gd name="connsiteX5" fmla="*/ 441920 w 473486"/>
                  <a:gd name="connsiteY5" fmla="*/ 315657 h 315657"/>
                  <a:gd name="connsiteX6" fmla="*/ 31566 w 473486"/>
                  <a:gd name="connsiteY6" fmla="*/ 315657 h 315657"/>
                  <a:gd name="connsiteX7" fmla="*/ 0 w 473486"/>
                  <a:gd name="connsiteY7" fmla="*/ 284091 h 315657"/>
                  <a:gd name="connsiteX8" fmla="*/ 0 w 473486"/>
                  <a:gd name="connsiteY8" fmla="*/ 31566 h 315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3486" h="315657">
                    <a:moveTo>
                      <a:pt x="0" y="31566"/>
                    </a:moveTo>
                    <a:cubicBezTo>
                      <a:pt x="0" y="14133"/>
                      <a:pt x="14133" y="0"/>
                      <a:pt x="31566" y="0"/>
                    </a:cubicBezTo>
                    <a:lnTo>
                      <a:pt x="441920" y="0"/>
                    </a:lnTo>
                    <a:cubicBezTo>
                      <a:pt x="459353" y="0"/>
                      <a:pt x="473486" y="14133"/>
                      <a:pt x="473486" y="31566"/>
                    </a:cubicBezTo>
                    <a:lnTo>
                      <a:pt x="473486" y="284091"/>
                    </a:lnTo>
                    <a:cubicBezTo>
                      <a:pt x="473486" y="301524"/>
                      <a:pt x="459353" y="315657"/>
                      <a:pt x="441920" y="315657"/>
                    </a:cubicBezTo>
                    <a:lnTo>
                      <a:pt x="31566" y="315657"/>
                    </a:lnTo>
                    <a:cubicBezTo>
                      <a:pt x="14133" y="315657"/>
                      <a:pt x="0" y="301524"/>
                      <a:pt x="0" y="284091"/>
                    </a:cubicBezTo>
                    <a:lnTo>
                      <a:pt x="0" y="31566"/>
                    </a:lnTo>
                    <a:close/>
                  </a:path>
                </a:pathLst>
              </a:custGeom>
              <a:solidFill>
                <a:schemeClr val="bg2"/>
              </a:solidFill>
              <a:ln w="28575">
                <a:solidFill>
                  <a:schemeClr val="accent2">
                    <a:lumMod val="50000"/>
                  </a:schemeClr>
                </a:solidFill>
              </a:ln>
            </p:spPr>
            <p:style>
              <a:lnRef idx="2">
                <a:scrgbClr r="0" g="0" b="0"/>
              </a:lnRef>
              <a:fillRef idx="1">
                <a:scrgbClr r="0" g="0" b="0"/>
              </a:fillRef>
              <a:effectRef idx="0">
                <a:schemeClr val="dk2">
                  <a:hueOff val="0"/>
                  <a:satOff val="0"/>
                  <a:lumOff val="0"/>
                  <a:alphaOff val="0"/>
                </a:schemeClr>
              </a:effectRef>
              <a:fontRef idx="minor">
                <a:schemeClr val="lt1"/>
              </a:fontRef>
            </p:style>
            <p:txBody>
              <a:bodyPr spcFirstLastPara="0" vert="horz" wrap="square" lIns="47345" tIns="47345" rIns="47345" bIns="47345" numCol="1" spcCol="1270" anchor="ctr" anchorCtr="0">
                <a:noAutofit/>
              </a:bodyPr>
              <a:lstStyle/>
              <a:p>
                <a:pPr marL="0" lvl="0" indent="0" algn="ctr" defTabSz="444500">
                  <a:lnSpc>
                    <a:spcPct val="90000"/>
                  </a:lnSpc>
                  <a:spcBef>
                    <a:spcPct val="0"/>
                  </a:spcBef>
                  <a:spcAft>
                    <a:spcPct val="35000"/>
                  </a:spcAft>
                  <a:buNone/>
                </a:pPr>
                <a14:m>
                  <m:oMathPara xmlns:m="http://schemas.openxmlformats.org/officeDocument/2006/math">
                    <m:oMathParaPr>
                      <m:jc m:val="centerGroup"/>
                    </m:oMathParaPr>
                    <m:oMath xmlns:m="http://schemas.openxmlformats.org/officeDocument/2006/math">
                      <m:sSub>
                        <m:sSubPr>
                          <m:ctrlPr>
                            <a:rPr lang="en-CA" sz="1400" b="1" i="1" kern="1200" smtClean="0">
                              <a:solidFill>
                                <a:schemeClr val="tx2"/>
                              </a:solidFill>
                              <a:latin typeface="Cambria Math" panose="02040503050406030204" pitchFamily="18" charset="0"/>
                            </a:rPr>
                          </m:ctrlPr>
                        </m:sSubPr>
                        <m:e>
                          <m:r>
                            <a:rPr lang="en-CA" sz="1400" b="1" i="1" kern="1200" smtClean="0">
                              <a:solidFill>
                                <a:schemeClr val="tx2"/>
                              </a:solidFill>
                              <a:latin typeface="Cambria Math" panose="02040503050406030204" pitchFamily="18" charset="0"/>
                            </a:rPr>
                            <m:t>𝑲</m:t>
                          </m:r>
                        </m:e>
                        <m:sub>
                          <m:r>
                            <a:rPr lang="en-CA" sz="1400" b="1" i="1" kern="1200" smtClean="0">
                              <a:solidFill>
                                <a:schemeClr val="tx2"/>
                              </a:solidFill>
                              <a:latin typeface="Cambria Math" panose="02040503050406030204" pitchFamily="18" charset="0"/>
                            </a:rPr>
                            <m:t>𝟑𝟎</m:t>
                          </m:r>
                        </m:sub>
                      </m:sSub>
                    </m:oMath>
                  </m:oMathPara>
                </a14:m>
                <a:endParaRPr lang="en-CA" sz="1400" b="1" kern="1200" dirty="0">
                  <a:solidFill>
                    <a:schemeClr val="tx2"/>
                  </a:solidFill>
                </a:endParaRPr>
              </a:p>
            </p:txBody>
          </p:sp>
        </mc:Choice>
        <mc:Fallback>
          <p:sp>
            <p:nvSpPr>
              <p:cNvPr id="1501" name="Freeform: Shape 1500">
                <a:extLst>
                  <a:ext uri="{FF2B5EF4-FFF2-40B4-BE49-F238E27FC236}">
                    <a16:creationId xmlns:a16="http://schemas.microsoft.com/office/drawing/2014/main" id="{738177CA-E686-D3FA-5167-DC4663F980B6}"/>
                  </a:ext>
                </a:extLst>
              </p:cNvPr>
              <p:cNvSpPr>
                <a:spLocks noRot="1" noChangeAspect="1" noMove="1" noResize="1" noEditPoints="1" noAdjustHandles="1" noChangeArrowheads="1" noChangeShapeType="1" noTextEdit="1"/>
              </p:cNvSpPr>
              <p:nvPr/>
            </p:nvSpPr>
            <p:spPr>
              <a:xfrm>
                <a:off x="4090160" y="27291558"/>
                <a:ext cx="850948" cy="602058"/>
              </a:xfrm>
              <a:custGeom>
                <a:avLst/>
                <a:gdLst>
                  <a:gd name="connsiteX0" fmla="*/ 0 w 473486"/>
                  <a:gd name="connsiteY0" fmla="*/ 31566 h 315657"/>
                  <a:gd name="connsiteX1" fmla="*/ 31566 w 473486"/>
                  <a:gd name="connsiteY1" fmla="*/ 0 h 315657"/>
                  <a:gd name="connsiteX2" fmla="*/ 441920 w 473486"/>
                  <a:gd name="connsiteY2" fmla="*/ 0 h 315657"/>
                  <a:gd name="connsiteX3" fmla="*/ 473486 w 473486"/>
                  <a:gd name="connsiteY3" fmla="*/ 31566 h 315657"/>
                  <a:gd name="connsiteX4" fmla="*/ 473486 w 473486"/>
                  <a:gd name="connsiteY4" fmla="*/ 284091 h 315657"/>
                  <a:gd name="connsiteX5" fmla="*/ 441920 w 473486"/>
                  <a:gd name="connsiteY5" fmla="*/ 315657 h 315657"/>
                  <a:gd name="connsiteX6" fmla="*/ 31566 w 473486"/>
                  <a:gd name="connsiteY6" fmla="*/ 315657 h 315657"/>
                  <a:gd name="connsiteX7" fmla="*/ 0 w 473486"/>
                  <a:gd name="connsiteY7" fmla="*/ 284091 h 315657"/>
                  <a:gd name="connsiteX8" fmla="*/ 0 w 473486"/>
                  <a:gd name="connsiteY8" fmla="*/ 31566 h 315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3486" h="315657">
                    <a:moveTo>
                      <a:pt x="0" y="31566"/>
                    </a:moveTo>
                    <a:cubicBezTo>
                      <a:pt x="0" y="14133"/>
                      <a:pt x="14133" y="0"/>
                      <a:pt x="31566" y="0"/>
                    </a:cubicBezTo>
                    <a:lnTo>
                      <a:pt x="441920" y="0"/>
                    </a:lnTo>
                    <a:cubicBezTo>
                      <a:pt x="459353" y="0"/>
                      <a:pt x="473486" y="14133"/>
                      <a:pt x="473486" y="31566"/>
                    </a:cubicBezTo>
                    <a:lnTo>
                      <a:pt x="473486" y="284091"/>
                    </a:lnTo>
                    <a:cubicBezTo>
                      <a:pt x="473486" y="301524"/>
                      <a:pt x="459353" y="315657"/>
                      <a:pt x="441920" y="315657"/>
                    </a:cubicBezTo>
                    <a:lnTo>
                      <a:pt x="31566" y="315657"/>
                    </a:lnTo>
                    <a:cubicBezTo>
                      <a:pt x="14133" y="315657"/>
                      <a:pt x="0" y="301524"/>
                      <a:pt x="0" y="284091"/>
                    </a:cubicBezTo>
                    <a:lnTo>
                      <a:pt x="0" y="31566"/>
                    </a:lnTo>
                    <a:close/>
                  </a:path>
                </a:pathLst>
              </a:custGeom>
              <a:blipFill>
                <a:blip r:embed="rId24"/>
                <a:stretch>
                  <a:fillRect/>
                </a:stretch>
              </a:blipFill>
              <a:ln w="28575">
                <a:solidFill>
                  <a:schemeClr val="accent2">
                    <a:lumMod val="50000"/>
                  </a:schemeClr>
                </a:solidFill>
              </a:ln>
            </p:spPr>
            <p:txBody>
              <a:bodyPr/>
              <a:lstStyle/>
              <a:p>
                <a:r>
                  <a:rPr lang="en-CA">
                    <a:noFill/>
                  </a:rPr>
                  <a:t> </a:t>
                </a:r>
              </a:p>
            </p:txBody>
          </p:sp>
        </mc:Fallback>
      </mc:AlternateContent>
      <p:sp>
        <p:nvSpPr>
          <p:cNvPr id="1502" name="Freeform: Shape 1501">
            <a:extLst>
              <a:ext uri="{FF2B5EF4-FFF2-40B4-BE49-F238E27FC236}">
                <a16:creationId xmlns:a16="http://schemas.microsoft.com/office/drawing/2014/main" id="{FF277FAC-0195-B01A-4093-BF0FB5A9ABBD}"/>
              </a:ext>
            </a:extLst>
          </p:cNvPr>
          <p:cNvSpPr/>
          <p:nvPr/>
        </p:nvSpPr>
        <p:spPr>
          <a:xfrm>
            <a:off x="5068752" y="27050734"/>
            <a:ext cx="553116" cy="240824"/>
          </a:xfrm>
          <a:custGeom>
            <a:avLst/>
            <a:gdLst/>
            <a:ahLst/>
            <a:cxnLst/>
            <a:rect l="0" t="0" r="0" b="0"/>
            <a:pathLst>
              <a:path>
                <a:moveTo>
                  <a:pt x="0" y="0"/>
                </a:moveTo>
                <a:lnTo>
                  <a:pt x="0" y="63131"/>
                </a:lnTo>
                <a:lnTo>
                  <a:pt x="307766" y="63131"/>
                </a:lnTo>
                <a:lnTo>
                  <a:pt x="307766" y="126263"/>
                </a:lnTo>
              </a:path>
            </a:pathLst>
          </a:custGeom>
          <a:solidFill>
            <a:schemeClr val="bg2"/>
          </a:solidFill>
          <a:ln w="28575">
            <a:solidFill>
              <a:schemeClr val="accent2">
                <a:lumMod val="50000"/>
              </a:schemeClr>
            </a:solidFill>
          </a:ln>
        </p:spPr>
        <p:style>
          <a:lnRef idx="2">
            <a:schemeClr val="dk2">
              <a:shade val="80000"/>
              <a:hueOff val="0"/>
              <a:satOff val="0"/>
              <a:lumOff val="0"/>
              <a:alphaOff val="0"/>
            </a:schemeClr>
          </a:lnRef>
          <a:fillRef idx="0">
            <a:scrgbClr r="0" g="0" b="0"/>
          </a:fillRef>
          <a:effectRef idx="0">
            <a:schemeClr val="dk2">
              <a:hueOff val="0"/>
              <a:satOff val="0"/>
              <a:lumOff val="0"/>
              <a:alphaOff val="0"/>
            </a:schemeClr>
          </a:effectRef>
          <a:fontRef idx="minor">
            <a:schemeClr val="tx1">
              <a:hueOff val="0"/>
              <a:satOff val="0"/>
              <a:lumOff val="0"/>
              <a:alphaOff val="0"/>
            </a:schemeClr>
          </a:fontRef>
        </p:style>
      </p:sp>
      <mc:AlternateContent xmlns:mc="http://schemas.openxmlformats.org/markup-compatibility/2006">
        <mc:Choice xmlns:a14="http://schemas.microsoft.com/office/drawing/2010/main" Requires="a14">
          <p:sp>
            <p:nvSpPr>
              <p:cNvPr id="1503" name="Freeform: Shape 1502">
                <a:extLst>
                  <a:ext uri="{FF2B5EF4-FFF2-40B4-BE49-F238E27FC236}">
                    <a16:creationId xmlns:a16="http://schemas.microsoft.com/office/drawing/2014/main" id="{6A85A891-A796-079E-2913-ACF452259395}"/>
                  </a:ext>
                </a:extLst>
              </p:cNvPr>
              <p:cNvSpPr/>
              <p:nvPr/>
            </p:nvSpPr>
            <p:spPr>
              <a:xfrm>
                <a:off x="5196395" y="27291558"/>
                <a:ext cx="850948" cy="602058"/>
              </a:xfrm>
              <a:custGeom>
                <a:avLst/>
                <a:gdLst>
                  <a:gd name="connsiteX0" fmla="*/ 0 w 473486"/>
                  <a:gd name="connsiteY0" fmla="*/ 31566 h 315657"/>
                  <a:gd name="connsiteX1" fmla="*/ 31566 w 473486"/>
                  <a:gd name="connsiteY1" fmla="*/ 0 h 315657"/>
                  <a:gd name="connsiteX2" fmla="*/ 441920 w 473486"/>
                  <a:gd name="connsiteY2" fmla="*/ 0 h 315657"/>
                  <a:gd name="connsiteX3" fmla="*/ 473486 w 473486"/>
                  <a:gd name="connsiteY3" fmla="*/ 31566 h 315657"/>
                  <a:gd name="connsiteX4" fmla="*/ 473486 w 473486"/>
                  <a:gd name="connsiteY4" fmla="*/ 284091 h 315657"/>
                  <a:gd name="connsiteX5" fmla="*/ 441920 w 473486"/>
                  <a:gd name="connsiteY5" fmla="*/ 315657 h 315657"/>
                  <a:gd name="connsiteX6" fmla="*/ 31566 w 473486"/>
                  <a:gd name="connsiteY6" fmla="*/ 315657 h 315657"/>
                  <a:gd name="connsiteX7" fmla="*/ 0 w 473486"/>
                  <a:gd name="connsiteY7" fmla="*/ 284091 h 315657"/>
                  <a:gd name="connsiteX8" fmla="*/ 0 w 473486"/>
                  <a:gd name="connsiteY8" fmla="*/ 31566 h 315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3486" h="315657">
                    <a:moveTo>
                      <a:pt x="0" y="31566"/>
                    </a:moveTo>
                    <a:cubicBezTo>
                      <a:pt x="0" y="14133"/>
                      <a:pt x="14133" y="0"/>
                      <a:pt x="31566" y="0"/>
                    </a:cubicBezTo>
                    <a:lnTo>
                      <a:pt x="441920" y="0"/>
                    </a:lnTo>
                    <a:cubicBezTo>
                      <a:pt x="459353" y="0"/>
                      <a:pt x="473486" y="14133"/>
                      <a:pt x="473486" y="31566"/>
                    </a:cubicBezTo>
                    <a:lnTo>
                      <a:pt x="473486" y="284091"/>
                    </a:lnTo>
                    <a:cubicBezTo>
                      <a:pt x="473486" y="301524"/>
                      <a:pt x="459353" y="315657"/>
                      <a:pt x="441920" y="315657"/>
                    </a:cubicBezTo>
                    <a:lnTo>
                      <a:pt x="31566" y="315657"/>
                    </a:lnTo>
                    <a:cubicBezTo>
                      <a:pt x="14133" y="315657"/>
                      <a:pt x="0" y="301524"/>
                      <a:pt x="0" y="284091"/>
                    </a:cubicBezTo>
                    <a:lnTo>
                      <a:pt x="0" y="31566"/>
                    </a:lnTo>
                    <a:close/>
                  </a:path>
                </a:pathLst>
              </a:custGeom>
              <a:solidFill>
                <a:schemeClr val="bg2"/>
              </a:solidFill>
              <a:ln w="28575">
                <a:solidFill>
                  <a:schemeClr val="accent2">
                    <a:lumMod val="50000"/>
                  </a:schemeClr>
                </a:solidFill>
              </a:ln>
            </p:spPr>
            <p:style>
              <a:lnRef idx="2">
                <a:scrgbClr r="0" g="0" b="0"/>
              </a:lnRef>
              <a:fillRef idx="1">
                <a:scrgbClr r="0" g="0" b="0"/>
              </a:fillRef>
              <a:effectRef idx="0">
                <a:schemeClr val="dk2">
                  <a:hueOff val="0"/>
                  <a:satOff val="0"/>
                  <a:lumOff val="0"/>
                  <a:alphaOff val="0"/>
                </a:schemeClr>
              </a:effectRef>
              <a:fontRef idx="minor">
                <a:schemeClr val="lt1"/>
              </a:fontRef>
            </p:style>
            <p:txBody>
              <a:bodyPr spcFirstLastPara="0" vert="horz" wrap="square" lIns="47345" tIns="47345" rIns="47345" bIns="47345" numCol="1" spcCol="1270" anchor="ctr" anchorCtr="0">
                <a:noAutofit/>
              </a:bodyPr>
              <a:lstStyle/>
              <a:p>
                <a:pPr marL="0" lvl="0" indent="0" algn="ctr" defTabSz="444500">
                  <a:lnSpc>
                    <a:spcPct val="90000"/>
                  </a:lnSpc>
                  <a:spcBef>
                    <a:spcPct val="0"/>
                  </a:spcBef>
                  <a:spcAft>
                    <a:spcPct val="35000"/>
                  </a:spcAft>
                  <a:buNone/>
                </a:pPr>
                <a14:m>
                  <m:oMathPara xmlns:m="http://schemas.openxmlformats.org/officeDocument/2006/math">
                    <m:oMathParaPr>
                      <m:jc m:val="centerGroup"/>
                    </m:oMathParaPr>
                    <m:oMath xmlns:m="http://schemas.openxmlformats.org/officeDocument/2006/math">
                      <m:sSub>
                        <m:sSubPr>
                          <m:ctrlPr>
                            <a:rPr lang="en-CA" sz="1400" b="1" i="1" kern="1200" smtClean="0">
                              <a:solidFill>
                                <a:schemeClr val="tx2"/>
                              </a:solidFill>
                              <a:latin typeface="Cambria Math" panose="02040503050406030204" pitchFamily="18" charset="0"/>
                            </a:rPr>
                          </m:ctrlPr>
                        </m:sSubPr>
                        <m:e>
                          <m:r>
                            <a:rPr lang="en-CA" sz="1400" b="1" i="1" kern="1200" smtClean="0">
                              <a:solidFill>
                                <a:schemeClr val="tx2"/>
                              </a:solidFill>
                              <a:latin typeface="Cambria Math" panose="02040503050406030204" pitchFamily="18" charset="0"/>
                            </a:rPr>
                            <m:t>𝑲</m:t>
                          </m:r>
                        </m:e>
                        <m:sub>
                          <m:r>
                            <a:rPr lang="en-CA" sz="1400" b="1" i="1" kern="1200" smtClean="0">
                              <a:solidFill>
                                <a:schemeClr val="tx2"/>
                              </a:solidFill>
                              <a:latin typeface="Cambria Math" panose="02040503050406030204" pitchFamily="18" charset="0"/>
                            </a:rPr>
                            <m:t>𝟑𝟏</m:t>
                          </m:r>
                        </m:sub>
                      </m:sSub>
                    </m:oMath>
                  </m:oMathPara>
                </a14:m>
                <a:endParaRPr lang="en-CA" sz="1400" b="1" kern="1200" dirty="0">
                  <a:solidFill>
                    <a:schemeClr val="tx2"/>
                  </a:solidFill>
                </a:endParaRPr>
              </a:p>
            </p:txBody>
          </p:sp>
        </mc:Choice>
        <mc:Fallback>
          <p:sp>
            <p:nvSpPr>
              <p:cNvPr id="1503" name="Freeform: Shape 1502">
                <a:extLst>
                  <a:ext uri="{FF2B5EF4-FFF2-40B4-BE49-F238E27FC236}">
                    <a16:creationId xmlns:a16="http://schemas.microsoft.com/office/drawing/2014/main" id="{6A85A891-A796-079E-2913-ACF452259395}"/>
                  </a:ext>
                </a:extLst>
              </p:cNvPr>
              <p:cNvSpPr>
                <a:spLocks noRot="1" noChangeAspect="1" noMove="1" noResize="1" noEditPoints="1" noAdjustHandles="1" noChangeArrowheads="1" noChangeShapeType="1" noTextEdit="1"/>
              </p:cNvSpPr>
              <p:nvPr/>
            </p:nvSpPr>
            <p:spPr>
              <a:xfrm>
                <a:off x="5196395" y="27291558"/>
                <a:ext cx="850948" cy="602058"/>
              </a:xfrm>
              <a:custGeom>
                <a:avLst/>
                <a:gdLst>
                  <a:gd name="connsiteX0" fmla="*/ 0 w 473486"/>
                  <a:gd name="connsiteY0" fmla="*/ 31566 h 315657"/>
                  <a:gd name="connsiteX1" fmla="*/ 31566 w 473486"/>
                  <a:gd name="connsiteY1" fmla="*/ 0 h 315657"/>
                  <a:gd name="connsiteX2" fmla="*/ 441920 w 473486"/>
                  <a:gd name="connsiteY2" fmla="*/ 0 h 315657"/>
                  <a:gd name="connsiteX3" fmla="*/ 473486 w 473486"/>
                  <a:gd name="connsiteY3" fmla="*/ 31566 h 315657"/>
                  <a:gd name="connsiteX4" fmla="*/ 473486 w 473486"/>
                  <a:gd name="connsiteY4" fmla="*/ 284091 h 315657"/>
                  <a:gd name="connsiteX5" fmla="*/ 441920 w 473486"/>
                  <a:gd name="connsiteY5" fmla="*/ 315657 h 315657"/>
                  <a:gd name="connsiteX6" fmla="*/ 31566 w 473486"/>
                  <a:gd name="connsiteY6" fmla="*/ 315657 h 315657"/>
                  <a:gd name="connsiteX7" fmla="*/ 0 w 473486"/>
                  <a:gd name="connsiteY7" fmla="*/ 284091 h 315657"/>
                  <a:gd name="connsiteX8" fmla="*/ 0 w 473486"/>
                  <a:gd name="connsiteY8" fmla="*/ 31566 h 315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3486" h="315657">
                    <a:moveTo>
                      <a:pt x="0" y="31566"/>
                    </a:moveTo>
                    <a:cubicBezTo>
                      <a:pt x="0" y="14133"/>
                      <a:pt x="14133" y="0"/>
                      <a:pt x="31566" y="0"/>
                    </a:cubicBezTo>
                    <a:lnTo>
                      <a:pt x="441920" y="0"/>
                    </a:lnTo>
                    <a:cubicBezTo>
                      <a:pt x="459353" y="0"/>
                      <a:pt x="473486" y="14133"/>
                      <a:pt x="473486" y="31566"/>
                    </a:cubicBezTo>
                    <a:lnTo>
                      <a:pt x="473486" y="284091"/>
                    </a:lnTo>
                    <a:cubicBezTo>
                      <a:pt x="473486" y="301524"/>
                      <a:pt x="459353" y="315657"/>
                      <a:pt x="441920" y="315657"/>
                    </a:cubicBezTo>
                    <a:lnTo>
                      <a:pt x="31566" y="315657"/>
                    </a:lnTo>
                    <a:cubicBezTo>
                      <a:pt x="14133" y="315657"/>
                      <a:pt x="0" y="301524"/>
                      <a:pt x="0" y="284091"/>
                    </a:cubicBezTo>
                    <a:lnTo>
                      <a:pt x="0" y="31566"/>
                    </a:lnTo>
                    <a:close/>
                  </a:path>
                </a:pathLst>
              </a:custGeom>
              <a:blipFill>
                <a:blip r:embed="rId25"/>
                <a:stretch>
                  <a:fillRect/>
                </a:stretch>
              </a:blipFill>
              <a:ln w="28575">
                <a:solidFill>
                  <a:schemeClr val="accent2">
                    <a:lumMod val="50000"/>
                  </a:schemeClr>
                </a:solidFill>
              </a:ln>
            </p:spPr>
            <p:txBody>
              <a:bodyPr/>
              <a:lstStyle/>
              <a:p>
                <a:r>
                  <a:rPr lang="en-CA">
                    <a:noFill/>
                  </a:rPr>
                  <a:t> </a:t>
                </a:r>
              </a:p>
            </p:txBody>
          </p:sp>
        </mc:Fallback>
      </mc:AlternateContent>
      <p:sp>
        <p:nvSpPr>
          <p:cNvPr id="1504" name="Freeform: Shape 1503">
            <a:extLst>
              <a:ext uri="{FF2B5EF4-FFF2-40B4-BE49-F238E27FC236}">
                <a16:creationId xmlns:a16="http://schemas.microsoft.com/office/drawing/2014/main" id="{FB8ADE93-751D-3FE1-890D-8EA9E3EC7E3D}"/>
              </a:ext>
            </a:extLst>
          </p:cNvPr>
          <p:cNvSpPr/>
          <p:nvPr/>
        </p:nvSpPr>
        <p:spPr>
          <a:xfrm>
            <a:off x="6174987" y="26207850"/>
            <a:ext cx="1106233" cy="240824"/>
          </a:xfrm>
          <a:custGeom>
            <a:avLst/>
            <a:gdLst/>
            <a:ahLst/>
            <a:cxnLst/>
            <a:rect l="0" t="0" r="0" b="0"/>
            <a:pathLst>
              <a:path>
                <a:moveTo>
                  <a:pt x="0" y="0"/>
                </a:moveTo>
                <a:lnTo>
                  <a:pt x="0" y="63131"/>
                </a:lnTo>
                <a:lnTo>
                  <a:pt x="615532" y="63131"/>
                </a:lnTo>
                <a:lnTo>
                  <a:pt x="615532" y="126263"/>
                </a:lnTo>
              </a:path>
            </a:pathLst>
          </a:custGeom>
          <a:solidFill>
            <a:schemeClr val="bg2"/>
          </a:solidFill>
          <a:ln w="28575">
            <a:solidFill>
              <a:schemeClr val="accent2">
                <a:lumMod val="50000"/>
              </a:schemeClr>
            </a:solidFill>
          </a:ln>
        </p:spPr>
        <p:style>
          <a:lnRef idx="2">
            <a:schemeClr val="dk2">
              <a:shade val="80000"/>
              <a:hueOff val="0"/>
              <a:satOff val="0"/>
              <a:lumOff val="0"/>
              <a:alphaOff val="0"/>
            </a:schemeClr>
          </a:lnRef>
          <a:fillRef idx="0">
            <a:scrgbClr r="0" g="0" b="0"/>
          </a:fillRef>
          <a:effectRef idx="0">
            <a:schemeClr val="dk2">
              <a:hueOff val="0"/>
              <a:satOff val="0"/>
              <a:lumOff val="0"/>
              <a:alphaOff val="0"/>
            </a:schemeClr>
          </a:effectRef>
          <a:fontRef idx="minor">
            <a:schemeClr val="tx1">
              <a:hueOff val="0"/>
              <a:satOff val="0"/>
              <a:lumOff val="0"/>
              <a:alphaOff val="0"/>
            </a:schemeClr>
          </a:fontRef>
        </p:style>
      </p:sp>
      <mc:AlternateContent xmlns:mc="http://schemas.openxmlformats.org/markup-compatibility/2006">
        <mc:Choice xmlns:a14="http://schemas.microsoft.com/office/drawing/2010/main" Requires="a14">
          <p:sp>
            <p:nvSpPr>
              <p:cNvPr id="1505" name="Freeform: Shape 1504">
                <a:extLst>
                  <a:ext uri="{FF2B5EF4-FFF2-40B4-BE49-F238E27FC236}">
                    <a16:creationId xmlns:a16="http://schemas.microsoft.com/office/drawing/2014/main" id="{543CFD0B-D3E5-8C7C-4254-D3C7C306FDAC}"/>
                  </a:ext>
                </a:extLst>
              </p:cNvPr>
              <p:cNvSpPr/>
              <p:nvPr/>
            </p:nvSpPr>
            <p:spPr>
              <a:xfrm>
                <a:off x="6855746" y="26448676"/>
                <a:ext cx="850948" cy="602058"/>
              </a:xfrm>
              <a:custGeom>
                <a:avLst/>
                <a:gdLst>
                  <a:gd name="connsiteX0" fmla="*/ 0 w 473486"/>
                  <a:gd name="connsiteY0" fmla="*/ 31566 h 315657"/>
                  <a:gd name="connsiteX1" fmla="*/ 31566 w 473486"/>
                  <a:gd name="connsiteY1" fmla="*/ 0 h 315657"/>
                  <a:gd name="connsiteX2" fmla="*/ 441920 w 473486"/>
                  <a:gd name="connsiteY2" fmla="*/ 0 h 315657"/>
                  <a:gd name="connsiteX3" fmla="*/ 473486 w 473486"/>
                  <a:gd name="connsiteY3" fmla="*/ 31566 h 315657"/>
                  <a:gd name="connsiteX4" fmla="*/ 473486 w 473486"/>
                  <a:gd name="connsiteY4" fmla="*/ 284091 h 315657"/>
                  <a:gd name="connsiteX5" fmla="*/ 441920 w 473486"/>
                  <a:gd name="connsiteY5" fmla="*/ 315657 h 315657"/>
                  <a:gd name="connsiteX6" fmla="*/ 31566 w 473486"/>
                  <a:gd name="connsiteY6" fmla="*/ 315657 h 315657"/>
                  <a:gd name="connsiteX7" fmla="*/ 0 w 473486"/>
                  <a:gd name="connsiteY7" fmla="*/ 284091 h 315657"/>
                  <a:gd name="connsiteX8" fmla="*/ 0 w 473486"/>
                  <a:gd name="connsiteY8" fmla="*/ 31566 h 315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3486" h="315657">
                    <a:moveTo>
                      <a:pt x="0" y="31566"/>
                    </a:moveTo>
                    <a:cubicBezTo>
                      <a:pt x="0" y="14133"/>
                      <a:pt x="14133" y="0"/>
                      <a:pt x="31566" y="0"/>
                    </a:cubicBezTo>
                    <a:lnTo>
                      <a:pt x="441920" y="0"/>
                    </a:lnTo>
                    <a:cubicBezTo>
                      <a:pt x="459353" y="0"/>
                      <a:pt x="473486" y="14133"/>
                      <a:pt x="473486" y="31566"/>
                    </a:cubicBezTo>
                    <a:lnTo>
                      <a:pt x="473486" y="284091"/>
                    </a:lnTo>
                    <a:cubicBezTo>
                      <a:pt x="473486" y="301524"/>
                      <a:pt x="459353" y="315657"/>
                      <a:pt x="441920" y="315657"/>
                    </a:cubicBezTo>
                    <a:lnTo>
                      <a:pt x="31566" y="315657"/>
                    </a:lnTo>
                    <a:cubicBezTo>
                      <a:pt x="14133" y="315657"/>
                      <a:pt x="0" y="301524"/>
                      <a:pt x="0" y="284091"/>
                    </a:cubicBezTo>
                    <a:lnTo>
                      <a:pt x="0" y="31566"/>
                    </a:lnTo>
                    <a:close/>
                  </a:path>
                </a:pathLst>
              </a:custGeom>
              <a:solidFill>
                <a:schemeClr val="bg2"/>
              </a:solidFill>
              <a:ln w="28575">
                <a:solidFill>
                  <a:schemeClr val="accent2">
                    <a:lumMod val="50000"/>
                  </a:schemeClr>
                </a:solidFill>
              </a:ln>
            </p:spPr>
            <p:style>
              <a:lnRef idx="2">
                <a:scrgbClr r="0" g="0" b="0"/>
              </a:lnRef>
              <a:fillRef idx="1">
                <a:scrgbClr r="0" g="0" b="0"/>
              </a:fillRef>
              <a:effectRef idx="0">
                <a:schemeClr val="dk2">
                  <a:hueOff val="0"/>
                  <a:satOff val="0"/>
                  <a:lumOff val="0"/>
                  <a:alphaOff val="0"/>
                </a:schemeClr>
              </a:effectRef>
              <a:fontRef idx="minor">
                <a:schemeClr val="lt1"/>
              </a:fontRef>
            </p:style>
            <p:txBody>
              <a:bodyPr spcFirstLastPara="0" vert="horz" wrap="square" lIns="47345" tIns="47345" rIns="47345" bIns="47345" numCol="1" spcCol="1270" anchor="ctr" anchorCtr="0">
                <a:noAutofit/>
              </a:bodyPr>
              <a:lstStyle/>
              <a:p>
                <a:pPr marL="0" lvl="0" indent="0" algn="ctr" defTabSz="444500">
                  <a:lnSpc>
                    <a:spcPct val="90000"/>
                  </a:lnSpc>
                  <a:spcBef>
                    <a:spcPct val="0"/>
                  </a:spcBef>
                  <a:spcAft>
                    <a:spcPct val="35000"/>
                  </a:spcAft>
                  <a:buNone/>
                </a:pPr>
                <a14:m>
                  <m:oMathPara xmlns:m="http://schemas.openxmlformats.org/officeDocument/2006/math">
                    <m:oMathParaPr>
                      <m:jc m:val="centerGroup"/>
                    </m:oMathParaPr>
                    <m:oMath xmlns:m="http://schemas.openxmlformats.org/officeDocument/2006/math">
                      <m:sSub>
                        <m:sSubPr>
                          <m:ctrlPr>
                            <a:rPr lang="en-CA" sz="1400" b="1" i="1" kern="1200" smtClean="0">
                              <a:solidFill>
                                <a:schemeClr val="tx2"/>
                              </a:solidFill>
                              <a:latin typeface="Cambria Math" panose="02040503050406030204" pitchFamily="18" charset="0"/>
                            </a:rPr>
                          </m:ctrlPr>
                        </m:sSubPr>
                        <m:e>
                          <m:r>
                            <a:rPr lang="en-CA" sz="1400" b="1" i="1" kern="1200" smtClean="0">
                              <a:solidFill>
                                <a:schemeClr val="tx2"/>
                              </a:solidFill>
                              <a:latin typeface="Cambria Math" panose="02040503050406030204" pitchFamily="18" charset="0"/>
                            </a:rPr>
                            <m:t>𝑲</m:t>
                          </m:r>
                        </m:e>
                        <m:sub>
                          <m:r>
                            <a:rPr lang="en-CA" sz="1400" b="1" i="1" kern="1200" smtClean="0">
                              <a:solidFill>
                                <a:schemeClr val="tx2"/>
                              </a:solidFill>
                              <a:latin typeface="Cambria Math" panose="02040503050406030204" pitchFamily="18" charset="0"/>
                            </a:rPr>
                            <m:t>𝟐𝟏</m:t>
                          </m:r>
                        </m:sub>
                      </m:sSub>
                    </m:oMath>
                  </m:oMathPara>
                </a14:m>
                <a:endParaRPr lang="en-CA" sz="1400" b="1" kern="1200" dirty="0">
                  <a:solidFill>
                    <a:schemeClr val="tx2"/>
                  </a:solidFill>
                </a:endParaRPr>
              </a:p>
            </p:txBody>
          </p:sp>
        </mc:Choice>
        <mc:Fallback>
          <p:sp>
            <p:nvSpPr>
              <p:cNvPr id="1505" name="Freeform: Shape 1504">
                <a:extLst>
                  <a:ext uri="{FF2B5EF4-FFF2-40B4-BE49-F238E27FC236}">
                    <a16:creationId xmlns:a16="http://schemas.microsoft.com/office/drawing/2014/main" id="{543CFD0B-D3E5-8C7C-4254-D3C7C306FDAC}"/>
                  </a:ext>
                </a:extLst>
              </p:cNvPr>
              <p:cNvSpPr>
                <a:spLocks noRot="1" noChangeAspect="1" noMove="1" noResize="1" noEditPoints="1" noAdjustHandles="1" noChangeArrowheads="1" noChangeShapeType="1" noTextEdit="1"/>
              </p:cNvSpPr>
              <p:nvPr/>
            </p:nvSpPr>
            <p:spPr>
              <a:xfrm>
                <a:off x="6855746" y="26448676"/>
                <a:ext cx="850948" cy="602058"/>
              </a:xfrm>
              <a:custGeom>
                <a:avLst/>
                <a:gdLst>
                  <a:gd name="connsiteX0" fmla="*/ 0 w 473486"/>
                  <a:gd name="connsiteY0" fmla="*/ 31566 h 315657"/>
                  <a:gd name="connsiteX1" fmla="*/ 31566 w 473486"/>
                  <a:gd name="connsiteY1" fmla="*/ 0 h 315657"/>
                  <a:gd name="connsiteX2" fmla="*/ 441920 w 473486"/>
                  <a:gd name="connsiteY2" fmla="*/ 0 h 315657"/>
                  <a:gd name="connsiteX3" fmla="*/ 473486 w 473486"/>
                  <a:gd name="connsiteY3" fmla="*/ 31566 h 315657"/>
                  <a:gd name="connsiteX4" fmla="*/ 473486 w 473486"/>
                  <a:gd name="connsiteY4" fmla="*/ 284091 h 315657"/>
                  <a:gd name="connsiteX5" fmla="*/ 441920 w 473486"/>
                  <a:gd name="connsiteY5" fmla="*/ 315657 h 315657"/>
                  <a:gd name="connsiteX6" fmla="*/ 31566 w 473486"/>
                  <a:gd name="connsiteY6" fmla="*/ 315657 h 315657"/>
                  <a:gd name="connsiteX7" fmla="*/ 0 w 473486"/>
                  <a:gd name="connsiteY7" fmla="*/ 284091 h 315657"/>
                  <a:gd name="connsiteX8" fmla="*/ 0 w 473486"/>
                  <a:gd name="connsiteY8" fmla="*/ 31566 h 315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3486" h="315657">
                    <a:moveTo>
                      <a:pt x="0" y="31566"/>
                    </a:moveTo>
                    <a:cubicBezTo>
                      <a:pt x="0" y="14133"/>
                      <a:pt x="14133" y="0"/>
                      <a:pt x="31566" y="0"/>
                    </a:cubicBezTo>
                    <a:lnTo>
                      <a:pt x="441920" y="0"/>
                    </a:lnTo>
                    <a:cubicBezTo>
                      <a:pt x="459353" y="0"/>
                      <a:pt x="473486" y="14133"/>
                      <a:pt x="473486" y="31566"/>
                    </a:cubicBezTo>
                    <a:lnTo>
                      <a:pt x="473486" y="284091"/>
                    </a:lnTo>
                    <a:cubicBezTo>
                      <a:pt x="473486" y="301524"/>
                      <a:pt x="459353" y="315657"/>
                      <a:pt x="441920" y="315657"/>
                    </a:cubicBezTo>
                    <a:lnTo>
                      <a:pt x="31566" y="315657"/>
                    </a:lnTo>
                    <a:cubicBezTo>
                      <a:pt x="14133" y="315657"/>
                      <a:pt x="0" y="301524"/>
                      <a:pt x="0" y="284091"/>
                    </a:cubicBezTo>
                    <a:lnTo>
                      <a:pt x="0" y="31566"/>
                    </a:lnTo>
                    <a:close/>
                  </a:path>
                </a:pathLst>
              </a:custGeom>
              <a:blipFill>
                <a:blip r:embed="rId26"/>
                <a:stretch>
                  <a:fillRect/>
                </a:stretch>
              </a:blipFill>
              <a:ln w="28575">
                <a:solidFill>
                  <a:schemeClr val="accent2">
                    <a:lumMod val="50000"/>
                  </a:schemeClr>
                </a:solidFill>
              </a:ln>
            </p:spPr>
            <p:txBody>
              <a:bodyPr/>
              <a:lstStyle/>
              <a:p>
                <a:r>
                  <a:rPr lang="en-CA">
                    <a:noFill/>
                  </a:rPr>
                  <a:t> </a:t>
                </a:r>
              </a:p>
            </p:txBody>
          </p:sp>
        </mc:Fallback>
      </mc:AlternateContent>
      <p:sp>
        <p:nvSpPr>
          <p:cNvPr id="1506" name="Freeform: Shape 1505">
            <a:extLst>
              <a:ext uri="{FF2B5EF4-FFF2-40B4-BE49-F238E27FC236}">
                <a16:creationId xmlns:a16="http://schemas.microsoft.com/office/drawing/2014/main" id="{41DEC10D-4EC9-E043-B620-6D7B6B88EE20}"/>
              </a:ext>
            </a:extLst>
          </p:cNvPr>
          <p:cNvSpPr/>
          <p:nvPr/>
        </p:nvSpPr>
        <p:spPr>
          <a:xfrm>
            <a:off x="6728103" y="27050734"/>
            <a:ext cx="553116" cy="240824"/>
          </a:xfrm>
          <a:custGeom>
            <a:avLst/>
            <a:gdLst/>
            <a:ahLst/>
            <a:cxnLst/>
            <a:rect l="0" t="0" r="0" b="0"/>
            <a:pathLst>
              <a:path>
                <a:moveTo>
                  <a:pt x="307766" y="0"/>
                </a:moveTo>
                <a:lnTo>
                  <a:pt x="307766" y="63131"/>
                </a:lnTo>
                <a:lnTo>
                  <a:pt x="0" y="63131"/>
                </a:lnTo>
                <a:lnTo>
                  <a:pt x="0" y="126263"/>
                </a:lnTo>
              </a:path>
            </a:pathLst>
          </a:custGeom>
          <a:solidFill>
            <a:schemeClr val="bg2"/>
          </a:solidFill>
          <a:ln w="28575">
            <a:solidFill>
              <a:schemeClr val="accent2">
                <a:lumMod val="50000"/>
              </a:schemeClr>
            </a:solidFill>
          </a:ln>
        </p:spPr>
        <p:style>
          <a:lnRef idx="2">
            <a:schemeClr val="dk2">
              <a:shade val="80000"/>
              <a:hueOff val="0"/>
              <a:satOff val="0"/>
              <a:lumOff val="0"/>
              <a:alphaOff val="0"/>
            </a:schemeClr>
          </a:lnRef>
          <a:fillRef idx="0">
            <a:scrgbClr r="0" g="0" b="0"/>
          </a:fillRef>
          <a:effectRef idx="0">
            <a:schemeClr val="dk2">
              <a:hueOff val="0"/>
              <a:satOff val="0"/>
              <a:lumOff val="0"/>
              <a:alphaOff val="0"/>
            </a:schemeClr>
          </a:effectRef>
          <a:fontRef idx="minor">
            <a:schemeClr val="tx1">
              <a:hueOff val="0"/>
              <a:satOff val="0"/>
              <a:lumOff val="0"/>
              <a:alphaOff val="0"/>
            </a:schemeClr>
          </a:fontRef>
        </p:style>
      </p:sp>
      <mc:AlternateContent xmlns:mc="http://schemas.openxmlformats.org/markup-compatibility/2006">
        <mc:Choice xmlns:a14="http://schemas.microsoft.com/office/drawing/2010/main" Requires="a14">
          <p:sp>
            <p:nvSpPr>
              <p:cNvPr id="1507" name="Freeform: Shape 1506">
                <a:extLst>
                  <a:ext uri="{FF2B5EF4-FFF2-40B4-BE49-F238E27FC236}">
                    <a16:creationId xmlns:a16="http://schemas.microsoft.com/office/drawing/2014/main" id="{52A8B8B9-0B2E-1DC1-384D-AEAFA00FF889}"/>
                  </a:ext>
                </a:extLst>
              </p:cNvPr>
              <p:cNvSpPr/>
              <p:nvPr/>
            </p:nvSpPr>
            <p:spPr>
              <a:xfrm>
                <a:off x="6302627" y="27291558"/>
                <a:ext cx="850948" cy="602058"/>
              </a:xfrm>
              <a:custGeom>
                <a:avLst/>
                <a:gdLst>
                  <a:gd name="connsiteX0" fmla="*/ 0 w 473486"/>
                  <a:gd name="connsiteY0" fmla="*/ 31566 h 315657"/>
                  <a:gd name="connsiteX1" fmla="*/ 31566 w 473486"/>
                  <a:gd name="connsiteY1" fmla="*/ 0 h 315657"/>
                  <a:gd name="connsiteX2" fmla="*/ 441920 w 473486"/>
                  <a:gd name="connsiteY2" fmla="*/ 0 h 315657"/>
                  <a:gd name="connsiteX3" fmla="*/ 473486 w 473486"/>
                  <a:gd name="connsiteY3" fmla="*/ 31566 h 315657"/>
                  <a:gd name="connsiteX4" fmla="*/ 473486 w 473486"/>
                  <a:gd name="connsiteY4" fmla="*/ 284091 h 315657"/>
                  <a:gd name="connsiteX5" fmla="*/ 441920 w 473486"/>
                  <a:gd name="connsiteY5" fmla="*/ 315657 h 315657"/>
                  <a:gd name="connsiteX6" fmla="*/ 31566 w 473486"/>
                  <a:gd name="connsiteY6" fmla="*/ 315657 h 315657"/>
                  <a:gd name="connsiteX7" fmla="*/ 0 w 473486"/>
                  <a:gd name="connsiteY7" fmla="*/ 284091 h 315657"/>
                  <a:gd name="connsiteX8" fmla="*/ 0 w 473486"/>
                  <a:gd name="connsiteY8" fmla="*/ 31566 h 315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3486" h="315657">
                    <a:moveTo>
                      <a:pt x="0" y="31566"/>
                    </a:moveTo>
                    <a:cubicBezTo>
                      <a:pt x="0" y="14133"/>
                      <a:pt x="14133" y="0"/>
                      <a:pt x="31566" y="0"/>
                    </a:cubicBezTo>
                    <a:lnTo>
                      <a:pt x="441920" y="0"/>
                    </a:lnTo>
                    <a:cubicBezTo>
                      <a:pt x="459353" y="0"/>
                      <a:pt x="473486" y="14133"/>
                      <a:pt x="473486" y="31566"/>
                    </a:cubicBezTo>
                    <a:lnTo>
                      <a:pt x="473486" y="284091"/>
                    </a:lnTo>
                    <a:cubicBezTo>
                      <a:pt x="473486" y="301524"/>
                      <a:pt x="459353" y="315657"/>
                      <a:pt x="441920" y="315657"/>
                    </a:cubicBezTo>
                    <a:lnTo>
                      <a:pt x="31566" y="315657"/>
                    </a:lnTo>
                    <a:cubicBezTo>
                      <a:pt x="14133" y="315657"/>
                      <a:pt x="0" y="301524"/>
                      <a:pt x="0" y="284091"/>
                    </a:cubicBezTo>
                    <a:lnTo>
                      <a:pt x="0" y="31566"/>
                    </a:lnTo>
                    <a:close/>
                  </a:path>
                </a:pathLst>
              </a:custGeom>
              <a:solidFill>
                <a:schemeClr val="bg2"/>
              </a:solidFill>
              <a:ln w="28575">
                <a:solidFill>
                  <a:schemeClr val="accent2">
                    <a:lumMod val="50000"/>
                  </a:schemeClr>
                </a:solidFill>
              </a:ln>
            </p:spPr>
            <p:style>
              <a:lnRef idx="2">
                <a:scrgbClr r="0" g="0" b="0"/>
              </a:lnRef>
              <a:fillRef idx="1">
                <a:scrgbClr r="0" g="0" b="0"/>
              </a:fillRef>
              <a:effectRef idx="0">
                <a:schemeClr val="dk2">
                  <a:hueOff val="0"/>
                  <a:satOff val="0"/>
                  <a:lumOff val="0"/>
                  <a:alphaOff val="0"/>
                </a:schemeClr>
              </a:effectRef>
              <a:fontRef idx="minor">
                <a:schemeClr val="lt1"/>
              </a:fontRef>
            </p:style>
            <p:txBody>
              <a:bodyPr spcFirstLastPara="0" vert="horz" wrap="square" lIns="47345" tIns="47345" rIns="47345" bIns="47345" numCol="1" spcCol="1270" anchor="ctr" anchorCtr="0">
                <a:noAutofit/>
              </a:bodyPr>
              <a:lstStyle/>
              <a:p>
                <a:pPr marL="0" lvl="0" indent="0" algn="ctr" defTabSz="444500">
                  <a:lnSpc>
                    <a:spcPct val="90000"/>
                  </a:lnSpc>
                  <a:spcBef>
                    <a:spcPct val="0"/>
                  </a:spcBef>
                  <a:spcAft>
                    <a:spcPct val="35000"/>
                  </a:spcAft>
                  <a:buNone/>
                </a:pPr>
                <a14:m>
                  <m:oMathPara xmlns:m="http://schemas.openxmlformats.org/officeDocument/2006/math">
                    <m:oMathParaPr>
                      <m:jc m:val="centerGroup"/>
                    </m:oMathParaPr>
                    <m:oMath xmlns:m="http://schemas.openxmlformats.org/officeDocument/2006/math">
                      <m:sSub>
                        <m:sSubPr>
                          <m:ctrlPr>
                            <a:rPr lang="en-CA" sz="1400" b="1" i="1" kern="1200" smtClean="0">
                              <a:solidFill>
                                <a:schemeClr val="tx2"/>
                              </a:solidFill>
                              <a:latin typeface="Cambria Math" panose="02040503050406030204" pitchFamily="18" charset="0"/>
                            </a:rPr>
                          </m:ctrlPr>
                        </m:sSubPr>
                        <m:e>
                          <m:r>
                            <a:rPr lang="en-CA" sz="1400" b="1" i="1" kern="1200" smtClean="0">
                              <a:solidFill>
                                <a:schemeClr val="tx2"/>
                              </a:solidFill>
                              <a:latin typeface="Cambria Math" panose="02040503050406030204" pitchFamily="18" charset="0"/>
                            </a:rPr>
                            <m:t>𝑲</m:t>
                          </m:r>
                        </m:e>
                        <m:sub>
                          <m:r>
                            <a:rPr lang="en-CA" sz="1400" b="1" i="1" kern="1200" smtClean="0">
                              <a:solidFill>
                                <a:schemeClr val="tx2"/>
                              </a:solidFill>
                              <a:latin typeface="Cambria Math" panose="02040503050406030204" pitchFamily="18" charset="0"/>
                            </a:rPr>
                            <m:t>𝟑𝟐</m:t>
                          </m:r>
                        </m:sub>
                      </m:sSub>
                    </m:oMath>
                  </m:oMathPara>
                </a14:m>
                <a:endParaRPr lang="en-CA" sz="1400" b="1" kern="1200" dirty="0">
                  <a:solidFill>
                    <a:schemeClr val="tx2"/>
                  </a:solidFill>
                </a:endParaRPr>
              </a:p>
            </p:txBody>
          </p:sp>
        </mc:Choice>
        <mc:Fallback>
          <p:sp>
            <p:nvSpPr>
              <p:cNvPr id="1507" name="Freeform: Shape 1506">
                <a:extLst>
                  <a:ext uri="{FF2B5EF4-FFF2-40B4-BE49-F238E27FC236}">
                    <a16:creationId xmlns:a16="http://schemas.microsoft.com/office/drawing/2014/main" id="{52A8B8B9-0B2E-1DC1-384D-AEAFA00FF889}"/>
                  </a:ext>
                </a:extLst>
              </p:cNvPr>
              <p:cNvSpPr>
                <a:spLocks noRot="1" noChangeAspect="1" noMove="1" noResize="1" noEditPoints="1" noAdjustHandles="1" noChangeArrowheads="1" noChangeShapeType="1" noTextEdit="1"/>
              </p:cNvSpPr>
              <p:nvPr/>
            </p:nvSpPr>
            <p:spPr>
              <a:xfrm>
                <a:off x="6302627" y="27291558"/>
                <a:ext cx="850948" cy="602058"/>
              </a:xfrm>
              <a:custGeom>
                <a:avLst/>
                <a:gdLst>
                  <a:gd name="connsiteX0" fmla="*/ 0 w 473486"/>
                  <a:gd name="connsiteY0" fmla="*/ 31566 h 315657"/>
                  <a:gd name="connsiteX1" fmla="*/ 31566 w 473486"/>
                  <a:gd name="connsiteY1" fmla="*/ 0 h 315657"/>
                  <a:gd name="connsiteX2" fmla="*/ 441920 w 473486"/>
                  <a:gd name="connsiteY2" fmla="*/ 0 h 315657"/>
                  <a:gd name="connsiteX3" fmla="*/ 473486 w 473486"/>
                  <a:gd name="connsiteY3" fmla="*/ 31566 h 315657"/>
                  <a:gd name="connsiteX4" fmla="*/ 473486 w 473486"/>
                  <a:gd name="connsiteY4" fmla="*/ 284091 h 315657"/>
                  <a:gd name="connsiteX5" fmla="*/ 441920 w 473486"/>
                  <a:gd name="connsiteY5" fmla="*/ 315657 h 315657"/>
                  <a:gd name="connsiteX6" fmla="*/ 31566 w 473486"/>
                  <a:gd name="connsiteY6" fmla="*/ 315657 h 315657"/>
                  <a:gd name="connsiteX7" fmla="*/ 0 w 473486"/>
                  <a:gd name="connsiteY7" fmla="*/ 284091 h 315657"/>
                  <a:gd name="connsiteX8" fmla="*/ 0 w 473486"/>
                  <a:gd name="connsiteY8" fmla="*/ 31566 h 315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3486" h="315657">
                    <a:moveTo>
                      <a:pt x="0" y="31566"/>
                    </a:moveTo>
                    <a:cubicBezTo>
                      <a:pt x="0" y="14133"/>
                      <a:pt x="14133" y="0"/>
                      <a:pt x="31566" y="0"/>
                    </a:cubicBezTo>
                    <a:lnTo>
                      <a:pt x="441920" y="0"/>
                    </a:lnTo>
                    <a:cubicBezTo>
                      <a:pt x="459353" y="0"/>
                      <a:pt x="473486" y="14133"/>
                      <a:pt x="473486" y="31566"/>
                    </a:cubicBezTo>
                    <a:lnTo>
                      <a:pt x="473486" y="284091"/>
                    </a:lnTo>
                    <a:cubicBezTo>
                      <a:pt x="473486" y="301524"/>
                      <a:pt x="459353" y="315657"/>
                      <a:pt x="441920" y="315657"/>
                    </a:cubicBezTo>
                    <a:lnTo>
                      <a:pt x="31566" y="315657"/>
                    </a:lnTo>
                    <a:cubicBezTo>
                      <a:pt x="14133" y="315657"/>
                      <a:pt x="0" y="301524"/>
                      <a:pt x="0" y="284091"/>
                    </a:cubicBezTo>
                    <a:lnTo>
                      <a:pt x="0" y="31566"/>
                    </a:lnTo>
                    <a:close/>
                  </a:path>
                </a:pathLst>
              </a:custGeom>
              <a:blipFill>
                <a:blip r:embed="rId27"/>
                <a:stretch>
                  <a:fillRect/>
                </a:stretch>
              </a:blipFill>
              <a:ln w="28575">
                <a:solidFill>
                  <a:schemeClr val="accent2">
                    <a:lumMod val="50000"/>
                  </a:schemeClr>
                </a:solidFill>
              </a:ln>
            </p:spPr>
            <p:txBody>
              <a:bodyPr/>
              <a:lstStyle/>
              <a:p>
                <a:r>
                  <a:rPr lang="en-CA">
                    <a:noFill/>
                  </a:rPr>
                  <a:t> </a:t>
                </a:r>
              </a:p>
            </p:txBody>
          </p:sp>
        </mc:Fallback>
      </mc:AlternateContent>
      <p:sp>
        <p:nvSpPr>
          <p:cNvPr id="1508" name="Freeform: Shape 1507">
            <a:extLst>
              <a:ext uri="{FF2B5EF4-FFF2-40B4-BE49-F238E27FC236}">
                <a16:creationId xmlns:a16="http://schemas.microsoft.com/office/drawing/2014/main" id="{668CEBD5-C698-7835-F6BB-0A654542BC79}"/>
              </a:ext>
            </a:extLst>
          </p:cNvPr>
          <p:cNvSpPr/>
          <p:nvPr/>
        </p:nvSpPr>
        <p:spPr>
          <a:xfrm>
            <a:off x="7281220" y="27050734"/>
            <a:ext cx="553116" cy="240824"/>
          </a:xfrm>
          <a:custGeom>
            <a:avLst/>
            <a:gdLst/>
            <a:ahLst/>
            <a:cxnLst/>
            <a:rect l="0" t="0" r="0" b="0"/>
            <a:pathLst>
              <a:path>
                <a:moveTo>
                  <a:pt x="0" y="0"/>
                </a:moveTo>
                <a:lnTo>
                  <a:pt x="0" y="63131"/>
                </a:lnTo>
                <a:lnTo>
                  <a:pt x="307766" y="63131"/>
                </a:lnTo>
                <a:lnTo>
                  <a:pt x="307766" y="126263"/>
                </a:lnTo>
              </a:path>
            </a:pathLst>
          </a:custGeom>
          <a:solidFill>
            <a:schemeClr val="bg2"/>
          </a:solidFill>
          <a:ln w="28575">
            <a:solidFill>
              <a:schemeClr val="accent2">
                <a:lumMod val="50000"/>
              </a:schemeClr>
            </a:solidFill>
          </a:ln>
        </p:spPr>
        <p:style>
          <a:lnRef idx="2">
            <a:schemeClr val="dk2">
              <a:shade val="80000"/>
              <a:hueOff val="0"/>
              <a:satOff val="0"/>
              <a:lumOff val="0"/>
              <a:alphaOff val="0"/>
            </a:schemeClr>
          </a:lnRef>
          <a:fillRef idx="0">
            <a:scrgbClr r="0" g="0" b="0"/>
          </a:fillRef>
          <a:effectRef idx="0">
            <a:schemeClr val="dk2">
              <a:hueOff val="0"/>
              <a:satOff val="0"/>
              <a:lumOff val="0"/>
              <a:alphaOff val="0"/>
            </a:schemeClr>
          </a:effectRef>
          <a:fontRef idx="minor">
            <a:schemeClr val="tx1">
              <a:hueOff val="0"/>
              <a:satOff val="0"/>
              <a:lumOff val="0"/>
              <a:alphaOff val="0"/>
            </a:schemeClr>
          </a:fontRef>
        </p:style>
      </p:sp>
      <mc:AlternateContent xmlns:mc="http://schemas.openxmlformats.org/markup-compatibility/2006">
        <mc:Choice xmlns:a14="http://schemas.microsoft.com/office/drawing/2010/main" Requires="a14">
          <p:sp>
            <p:nvSpPr>
              <p:cNvPr id="1509" name="Freeform: Shape 1508">
                <a:extLst>
                  <a:ext uri="{FF2B5EF4-FFF2-40B4-BE49-F238E27FC236}">
                    <a16:creationId xmlns:a16="http://schemas.microsoft.com/office/drawing/2014/main" id="{15F8CB4B-CFA1-0171-7A48-13B24D0CD0AA}"/>
                  </a:ext>
                </a:extLst>
              </p:cNvPr>
              <p:cNvSpPr/>
              <p:nvPr/>
            </p:nvSpPr>
            <p:spPr>
              <a:xfrm>
                <a:off x="7408860" y="27291558"/>
                <a:ext cx="850948" cy="602058"/>
              </a:xfrm>
              <a:custGeom>
                <a:avLst/>
                <a:gdLst>
                  <a:gd name="connsiteX0" fmla="*/ 0 w 473486"/>
                  <a:gd name="connsiteY0" fmla="*/ 31566 h 315657"/>
                  <a:gd name="connsiteX1" fmla="*/ 31566 w 473486"/>
                  <a:gd name="connsiteY1" fmla="*/ 0 h 315657"/>
                  <a:gd name="connsiteX2" fmla="*/ 441920 w 473486"/>
                  <a:gd name="connsiteY2" fmla="*/ 0 h 315657"/>
                  <a:gd name="connsiteX3" fmla="*/ 473486 w 473486"/>
                  <a:gd name="connsiteY3" fmla="*/ 31566 h 315657"/>
                  <a:gd name="connsiteX4" fmla="*/ 473486 w 473486"/>
                  <a:gd name="connsiteY4" fmla="*/ 284091 h 315657"/>
                  <a:gd name="connsiteX5" fmla="*/ 441920 w 473486"/>
                  <a:gd name="connsiteY5" fmla="*/ 315657 h 315657"/>
                  <a:gd name="connsiteX6" fmla="*/ 31566 w 473486"/>
                  <a:gd name="connsiteY6" fmla="*/ 315657 h 315657"/>
                  <a:gd name="connsiteX7" fmla="*/ 0 w 473486"/>
                  <a:gd name="connsiteY7" fmla="*/ 284091 h 315657"/>
                  <a:gd name="connsiteX8" fmla="*/ 0 w 473486"/>
                  <a:gd name="connsiteY8" fmla="*/ 31566 h 315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3486" h="315657">
                    <a:moveTo>
                      <a:pt x="0" y="31566"/>
                    </a:moveTo>
                    <a:cubicBezTo>
                      <a:pt x="0" y="14133"/>
                      <a:pt x="14133" y="0"/>
                      <a:pt x="31566" y="0"/>
                    </a:cubicBezTo>
                    <a:lnTo>
                      <a:pt x="441920" y="0"/>
                    </a:lnTo>
                    <a:cubicBezTo>
                      <a:pt x="459353" y="0"/>
                      <a:pt x="473486" y="14133"/>
                      <a:pt x="473486" y="31566"/>
                    </a:cubicBezTo>
                    <a:lnTo>
                      <a:pt x="473486" y="284091"/>
                    </a:lnTo>
                    <a:cubicBezTo>
                      <a:pt x="473486" y="301524"/>
                      <a:pt x="459353" y="315657"/>
                      <a:pt x="441920" y="315657"/>
                    </a:cubicBezTo>
                    <a:lnTo>
                      <a:pt x="31566" y="315657"/>
                    </a:lnTo>
                    <a:cubicBezTo>
                      <a:pt x="14133" y="315657"/>
                      <a:pt x="0" y="301524"/>
                      <a:pt x="0" y="284091"/>
                    </a:cubicBezTo>
                    <a:lnTo>
                      <a:pt x="0" y="31566"/>
                    </a:lnTo>
                    <a:close/>
                  </a:path>
                </a:pathLst>
              </a:custGeom>
              <a:solidFill>
                <a:schemeClr val="bg2"/>
              </a:solidFill>
              <a:ln w="28575">
                <a:solidFill>
                  <a:schemeClr val="accent2">
                    <a:lumMod val="50000"/>
                  </a:schemeClr>
                </a:solidFill>
              </a:ln>
            </p:spPr>
            <p:style>
              <a:lnRef idx="2">
                <a:scrgbClr r="0" g="0" b="0"/>
              </a:lnRef>
              <a:fillRef idx="1">
                <a:scrgbClr r="0" g="0" b="0"/>
              </a:fillRef>
              <a:effectRef idx="0">
                <a:schemeClr val="dk2">
                  <a:hueOff val="0"/>
                  <a:satOff val="0"/>
                  <a:lumOff val="0"/>
                  <a:alphaOff val="0"/>
                </a:schemeClr>
              </a:effectRef>
              <a:fontRef idx="minor">
                <a:schemeClr val="lt1"/>
              </a:fontRef>
            </p:style>
            <p:txBody>
              <a:bodyPr spcFirstLastPara="0" vert="horz" wrap="square" lIns="47345" tIns="47345" rIns="47345" bIns="47345" numCol="1" spcCol="1270" anchor="ctr" anchorCtr="0">
                <a:noAutofit/>
              </a:bodyPr>
              <a:lstStyle/>
              <a:p>
                <a:pPr marL="0" lvl="0" indent="0" algn="ctr" defTabSz="444500">
                  <a:lnSpc>
                    <a:spcPct val="90000"/>
                  </a:lnSpc>
                  <a:spcBef>
                    <a:spcPct val="0"/>
                  </a:spcBef>
                  <a:spcAft>
                    <a:spcPct val="35000"/>
                  </a:spcAft>
                  <a:buNone/>
                </a:pPr>
                <a14:m>
                  <m:oMathPara xmlns:m="http://schemas.openxmlformats.org/officeDocument/2006/math">
                    <m:oMathParaPr>
                      <m:jc m:val="centerGroup"/>
                    </m:oMathParaPr>
                    <m:oMath xmlns:m="http://schemas.openxmlformats.org/officeDocument/2006/math">
                      <m:sSub>
                        <m:sSubPr>
                          <m:ctrlPr>
                            <a:rPr lang="en-CA" sz="1400" b="1" i="1" kern="1200" smtClean="0">
                              <a:solidFill>
                                <a:schemeClr val="tx2"/>
                              </a:solidFill>
                              <a:latin typeface="Cambria Math" panose="02040503050406030204" pitchFamily="18" charset="0"/>
                            </a:rPr>
                          </m:ctrlPr>
                        </m:sSubPr>
                        <m:e>
                          <m:r>
                            <a:rPr lang="en-CA" sz="1400" b="1" i="1" kern="1200" smtClean="0">
                              <a:solidFill>
                                <a:schemeClr val="tx2"/>
                              </a:solidFill>
                              <a:latin typeface="Cambria Math" panose="02040503050406030204" pitchFamily="18" charset="0"/>
                            </a:rPr>
                            <m:t>𝑲</m:t>
                          </m:r>
                        </m:e>
                        <m:sub>
                          <m:r>
                            <a:rPr lang="en-CA" sz="1400" b="1" i="1" kern="1200" smtClean="0">
                              <a:solidFill>
                                <a:schemeClr val="tx2"/>
                              </a:solidFill>
                              <a:latin typeface="Cambria Math" panose="02040503050406030204" pitchFamily="18" charset="0"/>
                            </a:rPr>
                            <m:t>𝟑𝟑</m:t>
                          </m:r>
                        </m:sub>
                      </m:sSub>
                    </m:oMath>
                  </m:oMathPara>
                </a14:m>
                <a:endParaRPr lang="en-CA" sz="1400" b="1" kern="1200" dirty="0">
                  <a:solidFill>
                    <a:schemeClr val="tx2"/>
                  </a:solidFill>
                </a:endParaRPr>
              </a:p>
            </p:txBody>
          </p:sp>
        </mc:Choice>
        <mc:Fallback>
          <p:sp>
            <p:nvSpPr>
              <p:cNvPr id="1509" name="Freeform: Shape 1508">
                <a:extLst>
                  <a:ext uri="{FF2B5EF4-FFF2-40B4-BE49-F238E27FC236}">
                    <a16:creationId xmlns:a16="http://schemas.microsoft.com/office/drawing/2014/main" id="{15F8CB4B-CFA1-0171-7A48-13B24D0CD0AA}"/>
                  </a:ext>
                </a:extLst>
              </p:cNvPr>
              <p:cNvSpPr>
                <a:spLocks noRot="1" noChangeAspect="1" noMove="1" noResize="1" noEditPoints="1" noAdjustHandles="1" noChangeArrowheads="1" noChangeShapeType="1" noTextEdit="1"/>
              </p:cNvSpPr>
              <p:nvPr/>
            </p:nvSpPr>
            <p:spPr>
              <a:xfrm>
                <a:off x="7408860" y="27291558"/>
                <a:ext cx="850948" cy="602058"/>
              </a:xfrm>
              <a:custGeom>
                <a:avLst/>
                <a:gdLst>
                  <a:gd name="connsiteX0" fmla="*/ 0 w 473486"/>
                  <a:gd name="connsiteY0" fmla="*/ 31566 h 315657"/>
                  <a:gd name="connsiteX1" fmla="*/ 31566 w 473486"/>
                  <a:gd name="connsiteY1" fmla="*/ 0 h 315657"/>
                  <a:gd name="connsiteX2" fmla="*/ 441920 w 473486"/>
                  <a:gd name="connsiteY2" fmla="*/ 0 h 315657"/>
                  <a:gd name="connsiteX3" fmla="*/ 473486 w 473486"/>
                  <a:gd name="connsiteY3" fmla="*/ 31566 h 315657"/>
                  <a:gd name="connsiteX4" fmla="*/ 473486 w 473486"/>
                  <a:gd name="connsiteY4" fmla="*/ 284091 h 315657"/>
                  <a:gd name="connsiteX5" fmla="*/ 441920 w 473486"/>
                  <a:gd name="connsiteY5" fmla="*/ 315657 h 315657"/>
                  <a:gd name="connsiteX6" fmla="*/ 31566 w 473486"/>
                  <a:gd name="connsiteY6" fmla="*/ 315657 h 315657"/>
                  <a:gd name="connsiteX7" fmla="*/ 0 w 473486"/>
                  <a:gd name="connsiteY7" fmla="*/ 284091 h 315657"/>
                  <a:gd name="connsiteX8" fmla="*/ 0 w 473486"/>
                  <a:gd name="connsiteY8" fmla="*/ 31566 h 315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3486" h="315657">
                    <a:moveTo>
                      <a:pt x="0" y="31566"/>
                    </a:moveTo>
                    <a:cubicBezTo>
                      <a:pt x="0" y="14133"/>
                      <a:pt x="14133" y="0"/>
                      <a:pt x="31566" y="0"/>
                    </a:cubicBezTo>
                    <a:lnTo>
                      <a:pt x="441920" y="0"/>
                    </a:lnTo>
                    <a:cubicBezTo>
                      <a:pt x="459353" y="0"/>
                      <a:pt x="473486" y="14133"/>
                      <a:pt x="473486" y="31566"/>
                    </a:cubicBezTo>
                    <a:lnTo>
                      <a:pt x="473486" y="284091"/>
                    </a:lnTo>
                    <a:cubicBezTo>
                      <a:pt x="473486" y="301524"/>
                      <a:pt x="459353" y="315657"/>
                      <a:pt x="441920" y="315657"/>
                    </a:cubicBezTo>
                    <a:lnTo>
                      <a:pt x="31566" y="315657"/>
                    </a:lnTo>
                    <a:cubicBezTo>
                      <a:pt x="14133" y="315657"/>
                      <a:pt x="0" y="301524"/>
                      <a:pt x="0" y="284091"/>
                    </a:cubicBezTo>
                    <a:lnTo>
                      <a:pt x="0" y="31566"/>
                    </a:lnTo>
                    <a:close/>
                  </a:path>
                </a:pathLst>
              </a:custGeom>
              <a:blipFill>
                <a:blip r:embed="rId28"/>
                <a:stretch>
                  <a:fillRect/>
                </a:stretch>
              </a:blipFill>
              <a:ln w="28575">
                <a:solidFill>
                  <a:schemeClr val="accent2">
                    <a:lumMod val="50000"/>
                  </a:schemeClr>
                </a:solidFill>
              </a:ln>
            </p:spPr>
            <p:txBody>
              <a:bodyPr/>
              <a:lstStyle/>
              <a:p>
                <a:r>
                  <a:rPr lang="en-CA">
                    <a:noFill/>
                  </a:rPr>
                  <a:t> </a:t>
                </a:r>
              </a:p>
            </p:txBody>
          </p:sp>
        </mc:Fallback>
      </mc:AlternateContent>
      <p:sp>
        <p:nvSpPr>
          <p:cNvPr id="1510" name="Freeform: Shape 1509">
            <a:extLst>
              <a:ext uri="{FF2B5EF4-FFF2-40B4-BE49-F238E27FC236}">
                <a16:creationId xmlns:a16="http://schemas.microsoft.com/office/drawing/2014/main" id="{8AA1EF39-7CEC-BCB7-9BA9-83065C3807FB}"/>
              </a:ext>
            </a:extLst>
          </p:cNvPr>
          <p:cNvSpPr/>
          <p:nvPr/>
        </p:nvSpPr>
        <p:spPr>
          <a:xfrm>
            <a:off x="8882890" y="25346154"/>
            <a:ext cx="2180481" cy="259638"/>
          </a:xfrm>
          <a:custGeom>
            <a:avLst/>
            <a:gdLst/>
            <a:ahLst/>
            <a:cxnLst/>
            <a:rect l="0" t="0" r="0" b="0"/>
            <a:pathLst>
              <a:path>
                <a:moveTo>
                  <a:pt x="0" y="0"/>
                </a:moveTo>
                <a:lnTo>
                  <a:pt x="0" y="68063"/>
                </a:lnTo>
                <a:lnTo>
                  <a:pt x="1213267" y="68063"/>
                </a:lnTo>
                <a:lnTo>
                  <a:pt x="1213267" y="136127"/>
                </a:lnTo>
              </a:path>
            </a:pathLst>
          </a:custGeom>
          <a:solidFill>
            <a:schemeClr val="bg2"/>
          </a:solidFill>
          <a:ln w="28575">
            <a:solidFill>
              <a:schemeClr val="accent2">
                <a:lumMod val="50000"/>
              </a:schemeClr>
            </a:solidFill>
          </a:ln>
        </p:spPr>
        <p:style>
          <a:lnRef idx="2">
            <a:schemeClr val="dk2">
              <a:shade val="60000"/>
              <a:hueOff val="0"/>
              <a:satOff val="0"/>
              <a:lumOff val="0"/>
              <a:alphaOff val="0"/>
            </a:schemeClr>
          </a:lnRef>
          <a:fillRef idx="0">
            <a:scrgbClr r="0" g="0" b="0"/>
          </a:fillRef>
          <a:effectRef idx="0">
            <a:schemeClr val="dk2">
              <a:hueOff val="0"/>
              <a:satOff val="0"/>
              <a:lumOff val="0"/>
              <a:alphaOff val="0"/>
            </a:schemeClr>
          </a:effectRef>
          <a:fontRef idx="minor">
            <a:schemeClr val="tx1">
              <a:hueOff val="0"/>
              <a:satOff val="0"/>
              <a:lumOff val="0"/>
              <a:alphaOff val="0"/>
            </a:schemeClr>
          </a:fontRef>
        </p:style>
      </p:sp>
      <mc:AlternateContent xmlns:mc="http://schemas.openxmlformats.org/markup-compatibility/2006">
        <mc:Choice xmlns:a14="http://schemas.microsoft.com/office/drawing/2010/main" Requires="a14">
          <p:sp>
            <p:nvSpPr>
              <p:cNvPr id="1511" name="Freeform: Shape 1510">
                <a:extLst>
                  <a:ext uri="{FF2B5EF4-FFF2-40B4-BE49-F238E27FC236}">
                    <a16:creationId xmlns:a16="http://schemas.microsoft.com/office/drawing/2014/main" id="{EDA3CD4C-5E5A-C4CF-59AB-A1D6E5CC2967}"/>
                  </a:ext>
                </a:extLst>
              </p:cNvPr>
              <p:cNvSpPr/>
              <p:nvPr/>
            </p:nvSpPr>
            <p:spPr>
              <a:xfrm>
                <a:off x="10174448" y="25605790"/>
                <a:ext cx="850948" cy="602058"/>
              </a:xfrm>
              <a:custGeom>
                <a:avLst/>
                <a:gdLst>
                  <a:gd name="connsiteX0" fmla="*/ 0 w 473486"/>
                  <a:gd name="connsiteY0" fmla="*/ 31566 h 315657"/>
                  <a:gd name="connsiteX1" fmla="*/ 31566 w 473486"/>
                  <a:gd name="connsiteY1" fmla="*/ 0 h 315657"/>
                  <a:gd name="connsiteX2" fmla="*/ 441920 w 473486"/>
                  <a:gd name="connsiteY2" fmla="*/ 0 h 315657"/>
                  <a:gd name="connsiteX3" fmla="*/ 473486 w 473486"/>
                  <a:gd name="connsiteY3" fmla="*/ 31566 h 315657"/>
                  <a:gd name="connsiteX4" fmla="*/ 473486 w 473486"/>
                  <a:gd name="connsiteY4" fmla="*/ 284091 h 315657"/>
                  <a:gd name="connsiteX5" fmla="*/ 441920 w 473486"/>
                  <a:gd name="connsiteY5" fmla="*/ 315657 h 315657"/>
                  <a:gd name="connsiteX6" fmla="*/ 31566 w 473486"/>
                  <a:gd name="connsiteY6" fmla="*/ 315657 h 315657"/>
                  <a:gd name="connsiteX7" fmla="*/ 0 w 473486"/>
                  <a:gd name="connsiteY7" fmla="*/ 284091 h 315657"/>
                  <a:gd name="connsiteX8" fmla="*/ 0 w 473486"/>
                  <a:gd name="connsiteY8" fmla="*/ 31566 h 315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3486" h="315657">
                    <a:moveTo>
                      <a:pt x="0" y="31566"/>
                    </a:moveTo>
                    <a:cubicBezTo>
                      <a:pt x="0" y="14133"/>
                      <a:pt x="14133" y="0"/>
                      <a:pt x="31566" y="0"/>
                    </a:cubicBezTo>
                    <a:lnTo>
                      <a:pt x="441920" y="0"/>
                    </a:lnTo>
                    <a:cubicBezTo>
                      <a:pt x="459353" y="0"/>
                      <a:pt x="473486" y="14133"/>
                      <a:pt x="473486" y="31566"/>
                    </a:cubicBezTo>
                    <a:lnTo>
                      <a:pt x="473486" y="284091"/>
                    </a:lnTo>
                    <a:cubicBezTo>
                      <a:pt x="473486" y="301524"/>
                      <a:pt x="459353" y="315657"/>
                      <a:pt x="441920" y="315657"/>
                    </a:cubicBezTo>
                    <a:lnTo>
                      <a:pt x="31566" y="315657"/>
                    </a:lnTo>
                    <a:cubicBezTo>
                      <a:pt x="14133" y="315657"/>
                      <a:pt x="0" y="301524"/>
                      <a:pt x="0" y="284091"/>
                    </a:cubicBezTo>
                    <a:lnTo>
                      <a:pt x="0" y="31566"/>
                    </a:lnTo>
                    <a:close/>
                  </a:path>
                </a:pathLst>
              </a:custGeom>
              <a:solidFill>
                <a:schemeClr val="bg2"/>
              </a:solidFill>
              <a:ln w="28575">
                <a:solidFill>
                  <a:schemeClr val="accent2">
                    <a:lumMod val="50000"/>
                  </a:schemeClr>
                </a:solidFill>
              </a:ln>
            </p:spPr>
            <p:style>
              <a:lnRef idx="2">
                <a:scrgbClr r="0" g="0" b="0"/>
              </a:lnRef>
              <a:fillRef idx="1">
                <a:scrgbClr r="0" g="0" b="0"/>
              </a:fillRef>
              <a:effectRef idx="0">
                <a:schemeClr val="dk2">
                  <a:hueOff val="0"/>
                  <a:satOff val="0"/>
                  <a:lumOff val="0"/>
                  <a:alphaOff val="0"/>
                </a:schemeClr>
              </a:effectRef>
              <a:fontRef idx="minor">
                <a:schemeClr val="lt1"/>
              </a:fontRef>
            </p:style>
            <p:txBody>
              <a:bodyPr spcFirstLastPara="0" vert="horz" wrap="square" lIns="47345" tIns="47345" rIns="47345" bIns="47345" numCol="1" spcCol="1270" anchor="ctr" anchorCtr="0">
                <a:noAutofit/>
              </a:bodyPr>
              <a:lstStyle/>
              <a:p>
                <a:pPr marL="0" lvl="0" indent="0" algn="ctr" defTabSz="444500">
                  <a:lnSpc>
                    <a:spcPct val="90000"/>
                  </a:lnSpc>
                  <a:spcBef>
                    <a:spcPct val="0"/>
                  </a:spcBef>
                  <a:spcAft>
                    <a:spcPct val="35000"/>
                  </a:spcAft>
                  <a:buNone/>
                </a:pPr>
                <a14:m>
                  <m:oMathPara xmlns:m="http://schemas.openxmlformats.org/officeDocument/2006/math">
                    <m:oMathParaPr>
                      <m:jc m:val="centerGroup"/>
                    </m:oMathParaPr>
                    <m:oMath xmlns:m="http://schemas.openxmlformats.org/officeDocument/2006/math">
                      <m:sSub>
                        <m:sSubPr>
                          <m:ctrlPr>
                            <a:rPr lang="en-CA" sz="1400" b="1" i="1" kern="1200" smtClean="0">
                              <a:solidFill>
                                <a:schemeClr val="tx2"/>
                              </a:solidFill>
                              <a:latin typeface="Cambria Math" panose="02040503050406030204" pitchFamily="18" charset="0"/>
                            </a:rPr>
                          </m:ctrlPr>
                        </m:sSubPr>
                        <m:e>
                          <m:r>
                            <a:rPr lang="en-CA" sz="1400" b="1" i="1" kern="1200" smtClean="0">
                              <a:solidFill>
                                <a:schemeClr val="tx2"/>
                              </a:solidFill>
                              <a:latin typeface="Cambria Math" panose="02040503050406030204" pitchFamily="18" charset="0"/>
                            </a:rPr>
                            <m:t>𝑲</m:t>
                          </m:r>
                        </m:e>
                        <m:sub>
                          <m:r>
                            <a:rPr lang="en-CA" sz="1400" b="1" i="1" kern="1200" smtClean="0">
                              <a:solidFill>
                                <a:schemeClr val="tx2"/>
                              </a:solidFill>
                              <a:latin typeface="Cambria Math" panose="02040503050406030204" pitchFamily="18" charset="0"/>
                            </a:rPr>
                            <m:t>𝟏𝟏</m:t>
                          </m:r>
                        </m:sub>
                      </m:sSub>
                    </m:oMath>
                  </m:oMathPara>
                </a14:m>
                <a:endParaRPr lang="en-CA" sz="1400" b="1" kern="1200" dirty="0">
                  <a:solidFill>
                    <a:schemeClr val="tx2"/>
                  </a:solidFill>
                </a:endParaRPr>
              </a:p>
            </p:txBody>
          </p:sp>
        </mc:Choice>
        <mc:Fallback>
          <p:sp>
            <p:nvSpPr>
              <p:cNvPr id="1511" name="Freeform: Shape 1510">
                <a:extLst>
                  <a:ext uri="{FF2B5EF4-FFF2-40B4-BE49-F238E27FC236}">
                    <a16:creationId xmlns:a16="http://schemas.microsoft.com/office/drawing/2014/main" id="{EDA3CD4C-5E5A-C4CF-59AB-A1D6E5CC2967}"/>
                  </a:ext>
                </a:extLst>
              </p:cNvPr>
              <p:cNvSpPr>
                <a:spLocks noRot="1" noChangeAspect="1" noMove="1" noResize="1" noEditPoints="1" noAdjustHandles="1" noChangeArrowheads="1" noChangeShapeType="1" noTextEdit="1"/>
              </p:cNvSpPr>
              <p:nvPr/>
            </p:nvSpPr>
            <p:spPr>
              <a:xfrm>
                <a:off x="10174448" y="25605790"/>
                <a:ext cx="850948" cy="602058"/>
              </a:xfrm>
              <a:custGeom>
                <a:avLst/>
                <a:gdLst>
                  <a:gd name="connsiteX0" fmla="*/ 0 w 473486"/>
                  <a:gd name="connsiteY0" fmla="*/ 31566 h 315657"/>
                  <a:gd name="connsiteX1" fmla="*/ 31566 w 473486"/>
                  <a:gd name="connsiteY1" fmla="*/ 0 h 315657"/>
                  <a:gd name="connsiteX2" fmla="*/ 441920 w 473486"/>
                  <a:gd name="connsiteY2" fmla="*/ 0 h 315657"/>
                  <a:gd name="connsiteX3" fmla="*/ 473486 w 473486"/>
                  <a:gd name="connsiteY3" fmla="*/ 31566 h 315657"/>
                  <a:gd name="connsiteX4" fmla="*/ 473486 w 473486"/>
                  <a:gd name="connsiteY4" fmla="*/ 284091 h 315657"/>
                  <a:gd name="connsiteX5" fmla="*/ 441920 w 473486"/>
                  <a:gd name="connsiteY5" fmla="*/ 315657 h 315657"/>
                  <a:gd name="connsiteX6" fmla="*/ 31566 w 473486"/>
                  <a:gd name="connsiteY6" fmla="*/ 315657 h 315657"/>
                  <a:gd name="connsiteX7" fmla="*/ 0 w 473486"/>
                  <a:gd name="connsiteY7" fmla="*/ 284091 h 315657"/>
                  <a:gd name="connsiteX8" fmla="*/ 0 w 473486"/>
                  <a:gd name="connsiteY8" fmla="*/ 31566 h 315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3486" h="315657">
                    <a:moveTo>
                      <a:pt x="0" y="31566"/>
                    </a:moveTo>
                    <a:cubicBezTo>
                      <a:pt x="0" y="14133"/>
                      <a:pt x="14133" y="0"/>
                      <a:pt x="31566" y="0"/>
                    </a:cubicBezTo>
                    <a:lnTo>
                      <a:pt x="441920" y="0"/>
                    </a:lnTo>
                    <a:cubicBezTo>
                      <a:pt x="459353" y="0"/>
                      <a:pt x="473486" y="14133"/>
                      <a:pt x="473486" y="31566"/>
                    </a:cubicBezTo>
                    <a:lnTo>
                      <a:pt x="473486" y="284091"/>
                    </a:lnTo>
                    <a:cubicBezTo>
                      <a:pt x="473486" y="301524"/>
                      <a:pt x="459353" y="315657"/>
                      <a:pt x="441920" y="315657"/>
                    </a:cubicBezTo>
                    <a:lnTo>
                      <a:pt x="31566" y="315657"/>
                    </a:lnTo>
                    <a:cubicBezTo>
                      <a:pt x="14133" y="315657"/>
                      <a:pt x="0" y="301524"/>
                      <a:pt x="0" y="284091"/>
                    </a:cubicBezTo>
                    <a:lnTo>
                      <a:pt x="0" y="31566"/>
                    </a:lnTo>
                    <a:close/>
                  </a:path>
                </a:pathLst>
              </a:custGeom>
              <a:blipFill>
                <a:blip r:embed="rId29"/>
                <a:stretch>
                  <a:fillRect/>
                </a:stretch>
              </a:blipFill>
              <a:ln w="28575">
                <a:solidFill>
                  <a:schemeClr val="accent2">
                    <a:lumMod val="50000"/>
                  </a:schemeClr>
                </a:solidFill>
              </a:ln>
            </p:spPr>
            <p:txBody>
              <a:bodyPr/>
              <a:lstStyle/>
              <a:p>
                <a:r>
                  <a:rPr lang="en-CA">
                    <a:noFill/>
                  </a:rPr>
                  <a:t> </a:t>
                </a:r>
              </a:p>
            </p:txBody>
          </p:sp>
        </mc:Fallback>
      </mc:AlternateContent>
      <p:sp>
        <p:nvSpPr>
          <p:cNvPr id="1512" name="Freeform: Shape 1511">
            <a:extLst>
              <a:ext uri="{FF2B5EF4-FFF2-40B4-BE49-F238E27FC236}">
                <a16:creationId xmlns:a16="http://schemas.microsoft.com/office/drawing/2014/main" id="{5E21CCE7-D970-88DC-8FAF-815C8C344F78}"/>
              </a:ext>
            </a:extLst>
          </p:cNvPr>
          <p:cNvSpPr/>
          <p:nvPr/>
        </p:nvSpPr>
        <p:spPr>
          <a:xfrm>
            <a:off x="9493687" y="26207850"/>
            <a:ext cx="1106233" cy="240824"/>
          </a:xfrm>
          <a:custGeom>
            <a:avLst/>
            <a:gdLst/>
            <a:ahLst/>
            <a:cxnLst/>
            <a:rect l="0" t="0" r="0" b="0"/>
            <a:pathLst>
              <a:path>
                <a:moveTo>
                  <a:pt x="615532" y="0"/>
                </a:moveTo>
                <a:lnTo>
                  <a:pt x="615532" y="63131"/>
                </a:lnTo>
                <a:lnTo>
                  <a:pt x="0" y="63131"/>
                </a:lnTo>
                <a:lnTo>
                  <a:pt x="0" y="126263"/>
                </a:lnTo>
              </a:path>
            </a:pathLst>
          </a:custGeom>
          <a:solidFill>
            <a:schemeClr val="bg2"/>
          </a:solidFill>
          <a:ln w="28575">
            <a:solidFill>
              <a:schemeClr val="accent2">
                <a:lumMod val="50000"/>
              </a:schemeClr>
            </a:solidFill>
          </a:ln>
        </p:spPr>
        <p:style>
          <a:lnRef idx="2">
            <a:schemeClr val="dk2">
              <a:shade val="80000"/>
              <a:hueOff val="0"/>
              <a:satOff val="0"/>
              <a:lumOff val="0"/>
              <a:alphaOff val="0"/>
            </a:schemeClr>
          </a:lnRef>
          <a:fillRef idx="0">
            <a:scrgbClr r="0" g="0" b="0"/>
          </a:fillRef>
          <a:effectRef idx="0">
            <a:schemeClr val="dk2">
              <a:hueOff val="0"/>
              <a:satOff val="0"/>
              <a:lumOff val="0"/>
              <a:alphaOff val="0"/>
            </a:schemeClr>
          </a:effectRef>
          <a:fontRef idx="minor">
            <a:schemeClr val="tx1">
              <a:hueOff val="0"/>
              <a:satOff val="0"/>
              <a:lumOff val="0"/>
              <a:alphaOff val="0"/>
            </a:schemeClr>
          </a:fontRef>
        </p:style>
      </p:sp>
      <mc:AlternateContent xmlns:mc="http://schemas.openxmlformats.org/markup-compatibility/2006">
        <mc:Choice xmlns:a14="http://schemas.microsoft.com/office/drawing/2010/main" Requires="a14">
          <p:sp>
            <p:nvSpPr>
              <p:cNvPr id="1513" name="Freeform: Shape 1512">
                <a:extLst>
                  <a:ext uri="{FF2B5EF4-FFF2-40B4-BE49-F238E27FC236}">
                    <a16:creationId xmlns:a16="http://schemas.microsoft.com/office/drawing/2014/main" id="{34CB533E-D50C-0B7B-98BB-20084C9D647A}"/>
                  </a:ext>
                </a:extLst>
              </p:cNvPr>
              <p:cNvSpPr/>
              <p:nvPr/>
            </p:nvSpPr>
            <p:spPr>
              <a:xfrm>
                <a:off x="9068211" y="26448676"/>
                <a:ext cx="850948" cy="602058"/>
              </a:xfrm>
              <a:custGeom>
                <a:avLst/>
                <a:gdLst>
                  <a:gd name="connsiteX0" fmla="*/ 0 w 473486"/>
                  <a:gd name="connsiteY0" fmla="*/ 31566 h 315657"/>
                  <a:gd name="connsiteX1" fmla="*/ 31566 w 473486"/>
                  <a:gd name="connsiteY1" fmla="*/ 0 h 315657"/>
                  <a:gd name="connsiteX2" fmla="*/ 441920 w 473486"/>
                  <a:gd name="connsiteY2" fmla="*/ 0 h 315657"/>
                  <a:gd name="connsiteX3" fmla="*/ 473486 w 473486"/>
                  <a:gd name="connsiteY3" fmla="*/ 31566 h 315657"/>
                  <a:gd name="connsiteX4" fmla="*/ 473486 w 473486"/>
                  <a:gd name="connsiteY4" fmla="*/ 284091 h 315657"/>
                  <a:gd name="connsiteX5" fmla="*/ 441920 w 473486"/>
                  <a:gd name="connsiteY5" fmla="*/ 315657 h 315657"/>
                  <a:gd name="connsiteX6" fmla="*/ 31566 w 473486"/>
                  <a:gd name="connsiteY6" fmla="*/ 315657 h 315657"/>
                  <a:gd name="connsiteX7" fmla="*/ 0 w 473486"/>
                  <a:gd name="connsiteY7" fmla="*/ 284091 h 315657"/>
                  <a:gd name="connsiteX8" fmla="*/ 0 w 473486"/>
                  <a:gd name="connsiteY8" fmla="*/ 31566 h 315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3486" h="315657">
                    <a:moveTo>
                      <a:pt x="0" y="31566"/>
                    </a:moveTo>
                    <a:cubicBezTo>
                      <a:pt x="0" y="14133"/>
                      <a:pt x="14133" y="0"/>
                      <a:pt x="31566" y="0"/>
                    </a:cubicBezTo>
                    <a:lnTo>
                      <a:pt x="441920" y="0"/>
                    </a:lnTo>
                    <a:cubicBezTo>
                      <a:pt x="459353" y="0"/>
                      <a:pt x="473486" y="14133"/>
                      <a:pt x="473486" y="31566"/>
                    </a:cubicBezTo>
                    <a:lnTo>
                      <a:pt x="473486" y="284091"/>
                    </a:lnTo>
                    <a:cubicBezTo>
                      <a:pt x="473486" y="301524"/>
                      <a:pt x="459353" y="315657"/>
                      <a:pt x="441920" y="315657"/>
                    </a:cubicBezTo>
                    <a:lnTo>
                      <a:pt x="31566" y="315657"/>
                    </a:lnTo>
                    <a:cubicBezTo>
                      <a:pt x="14133" y="315657"/>
                      <a:pt x="0" y="301524"/>
                      <a:pt x="0" y="284091"/>
                    </a:cubicBezTo>
                    <a:lnTo>
                      <a:pt x="0" y="31566"/>
                    </a:lnTo>
                    <a:close/>
                  </a:path>
                </a:pathLst>
              </a:custGeom>
              <a:solidFill>
                <a:schemeClr val="bg2"/>
              </a:solidFill>
              <a:ln w="28575">
                <a:solidFill>
                  <a:schemeClr val="accent2">
                    <a:lumMod val="50000"/>
                  </a:schemeClr>
                </a:solidFill>
              </a:ln>
            </p:spPr>
            <p:style>
              <a:lnRef idx="2">
                <a:scrgbClr r="0" g="0" b="0"/>
              </a:lnRef>
              <a:fillRef idx="1">
                <a:scrgbClr r="0" g="0" b="0"/>
              </a:fillRef>
              <a:effectRef idx="0">
                <a:schemeClr val="dk2">
                  <a:hueOff val="0"/>
                  <a:satOff val="0"/>
                  <a:lumOff val="0"/>
                  <a:alphaOff val="0"/>
                </a:schemeClr>
              </a:effectRef>
              <a:fontRef idx="minor">
                <a:schemeClr val="lt1"/>
              </a:fontRef>
            </p:style>
            <p:txBody>
              <a:bodyPr spcFirstLastPara="0" vert="horz" wrap="square" lIns="47345" tIns="47345" rIns="47345" bIns="47345" numCol="1" spcCol="1270" anchor="ctr" anchorCtr="0">
                <a:noAutofit/>
              </a:bodyPr>
              <a:lstStyle/>
              <a:p>
                <a:pPr marL="0" lvl="0" indent="0" algn="ctr" defTabSz="444500">
                  <a:lnSpc>
                    <a:spcPct val="90000"/>
                  </a:lnSpc>
                  <a:spcBef>
                    <a:spcPct val="0"/>
                  </a:spcBef>
                  <a:spcAft>
                    <a:spcPct val="35000"/>
                  </a:spcAft>
                  <a:buNone/>
                </a:pPr>
                <a14:m>
                  <m:oMathPara xmlns:m="http://schemas.openxmlformats.org/officeDocument/2006/math">
                    <m:oMathParaPr>
                      <m:jc m:val="centerGroup"/>
                    </m:oMathParaPr>
                    <m:oMath xmlns:m="http://schemas.openxmlformats.org/officeDocument/2006/math">
                      <m:sSub>
                        <m:sSubPr>
                          <m:ctrlPr>
                            <a:rPr lang="en-CA" sz="1400" b="1" i="1" kern="1200" smtClean="0">
                              <a:solidFill>
                                <a:schemeClr val="tx2"/>
                              </a:solidFill>
                              <a:latin typeface="Cambria Math" panose="02040503050406030204" pitchFamily="18" charset="0"/>
                            </a:rPr>
                          </m:ctrlPr>
                        </m:sSubPr>
                        <m:e>
                          <m:r>
                            <a:rPr lang="en-CA" sz="1400" b="1" i="1" kern="1200" smtClean="0">
                              <a:solidFill>
                                <a:schemeClr val="tx2"/>
                              </a:solidFill>
                              <a:latin typeface="Cambria Math" panose="02040503050406030204" pitchFamily="18" charset="0"/>
                            </a:rPr>
                            <m:t>𝑲</m:t>
                          </m:r>
                        </m:e>
                        <m:sub>
                          <m:r>
                            <a:rPr lang="en-CA" sz="1400" b="1" i="1" kern="1200" smtClean="0">
                              <a:solidFill>
                                <a:schemeClr val="tx2"/>
                              </a:solidFill>
                              <a:latin typeface="Cambria Math" panose="02040503050406030204" pitchFamily="18" charset="0"/>
                            </a:rPr>
                            <m:t>𝟐𝟐</m:t>
                          </m:r>
                        </m:sub>
                      </m:sSub>
                    </m:oMath>
                  </m:oMathPara>
                </a14:m>
                <a:endParaRPr lang="en-CA" sz="1400" b="1" kern="1200" dirty="0">
                  <a:solidFill>
                    <a:schemeClr val="tx2"/>
                  </a:solidFill>
                </a:endParaRPr>
              </a:p>
            </p:txBody>
          </p:sp>
        </mc:Choice>
        <mc:Fallback>
          <p:sp>
            <p:nvSpPr>
              <p:cNvPr id="1513" name="Freeform: Shape 1512">
                <a:extLst>
                  <a:ext uri="{FF2B5EF4-FFF2-40B4-BE49-F238E27FC236}">
                    <a16:creationId xmlns:a16="http://schemas.microsoft.com/office/drawing/2014/main" id="{34CB533E-D50C-0B7B-98BB-20084C9D647A}"/>
                  </a:ext>
                </a:extLst>
              </p:cNvPr>
              <p:cNvSpPr>
                <a:spLocks noRot="1" noChangeAspect="1" noMove="1" noResize="1" noEditPoints="1" noAdjustHandles="1" noChangeArrowheads="1" noChangeShapeType="1" noTextEdit="1"/>
              </p:cNvSpPr>
              <p:nvPr/>
            </p:nvSpPr>
            <p:spPr>
              <a:xfrm>
                <a:off x="9068211" y="26448676"/>
                <a:ext cx="850948" cy="602058"/>
              </a:xfrm>
              <a:custGeom>
                <a:avLst/>
                <a:gdLst>
                  <a:gd name="connsiteX0" fmla="*/ 0 w 473486"/>
                  <a:gd name="connsiteY0" fmla="*/ 31566 h 315657"/>
                  <a:gd name="connsiteX1" fmla="*/ 31566 w 473486"/>
                  <a:gd name="connsiteY1" fmla="*/ 0 h 315657"/>
                  <a:gd name="connsiteX2" fmla="*/ 441920 w 473486"/>
                  <a:gd name="connsiteY2" fmla="*/ 0 h 315657"/>
                  <a:gd name="connsiteX3" fmla="*/ 473486 w 473486"/>
                  <a:gd name="connsiteY3" fmla="*/ 31566 h 315657"/>
                  <a:gd name="connsiteX4" fmla="*/ 473486 w 473486"/>
                  <a:gd name="connsiteY4" fmla="*/ 284091 h 315657"/>
                  <a:gd name="connsiteX5" fmla="*/ 441920 w 473486"/>
                  <a:gd name="connsiteY5" fmla="*/ 315657 h 315657"/>
                  <a:gd name="connsiteX6" fmla="*/ 31566 w 473486"/>
                  <a:gd name="connsiteY6" fmla="*/ 315657 h 315657"/>
                  <a:gd name="connsiteX7" fmla="*/ 0 w 473486"/>
                  <a:gd name="connsiteY7" fmla="*/ 284091 h 315657"/>
                  <a:gd name="connsiteX8" fmla="*/ 0 w 473486"/>
                  <a:gd name="connsiteY8" fmla="*/ 31566 h 315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3486" h="315657">
                    <a:moveTo>
                      <a:pt x="0" y="31566"/>
                    </a:moveTo>
                    <a:cubicBezTo>
                      <a:pt x="0" y="14133"/>
                      <a:pt x="14133" y="0"/>
                      <a:pt x="31566" y="0"/>
                    </a:cubicBezTo>
                    <a:lnTo>
                      <a:pt x="441920" y="0"/>
                    </a:lnTo>
                    <a:cubicBezTo>
                      <a:pt x="459353" y="0"/>
                      <a:pt x="473486" y="14133"/>
                      <a:pt x="473486" y="31566"/>
                    </a:cubicBezTo>
                    <a:lnTo>
                      <a:pt x="473486" y="284091"/>
                    </a:lnTo>
                    <a:cubicBezTo>
                      <a:pt x="473486" y="301524"/>
                      <a:pt x="459353" y="315657"/>
                      <a:pt x="441920" y="315657"/>
                    </a:cubicBezTo>
                    <a:lnTo>
                      <a:pt x="31566" y="315657"/>
                    </a:lnTo>
                    <a:cubicBezTo>
                      <a:pt x="14133" y="315657"/>
                      <a:pt x="0" y="301524"/>
                      <a:pt x="0" y="284091"/>
                    </a:cubicBezTo>
                    <a:lnTo>
                      <a:pt x="0" y="31566"/>
                    </a:lnTo>
                    <a:close/>
                  </a:path>
                </a:pathLst>
              </a:custGeom>
              <a:blipFill>
                <a:blip r:embed="rId30"/>
                <a:stretch>
                  <a:fillRect/>
                </a:stretch>
              </a:blipFill>
              <a:ln w="28575">
                <a:solidFill>
                  <a:schemeClr val="accent2">
                    <a:lumMod val="50000"/>
                  </a:schemeClr>
                </a:solidFill>
              </a:ln>
            </p:spPr>
            <p:txBody>
              <a:bodyPr/>
              <a:lstStyle/>
              <a:p>
                <a:r>
                  <a:rPr lang="en-CA">
                    <a:noFill/>
                  </a:rPr>
                  <a:t> </a:t>
                </a:r>
              </a:p>
            </p:txBody>
          </p:sp>
        </mc:Fallback>
      </mc:AlternateContent>
      <p:sp>
        <p:nvSpPr>
          <p:cNvPr id="1514" name="Freeform: Shape 1513">
            <a:extLst>
              <a:ext uri="{FF2B5EF4-FFF2-40B4-BE49-F238E27FC236}">
                <a16:creationId xmlns:a16="http://schemas.microsoft.com/office/drawing/2014/main" id="{669B979E-28E6-C023-18EB-4C5731E32052}"/>
              </a:ext>
            </a:extLst>
          </p:cNvPr>
          <p:cNvSpPr/>
          <p:nvPr/>
        </p:nvSpPr>
        <p:spPr>
          <a:xfrm>
            <a:off x="8940571" y="27050734"/>
            <a:ext cx="553116" cy="240824"/>
          </a:xfrm>
          <a:custGeom>
            <a:avLst/>
            <a:gdLst/>
            <a:ahLst/>
            <a:cxnLst/>
            <a:rect l="0" t="0" r="0" b="0"/>
            <a:pathLst>
              <a:path>
                <a:moveTo>
                  <a:pt x="307766" y="0"/>
                </a:moveTo>
                <a:lnTo>
                  <a:pt x="307766" y="63131"/>
                </a:lnTo>
                <a:lnTo>
                  <a:pt x="0" y="63131"/>
                </a:lnTo>
                <a:lnTo>
                  <a:pt x="0" y="126263"/>
                </a:lnTo>
              </a:path>
            </a:pathLst>
          </a:custGeom>
          <a:solidFill>
            <a:schemeClr val="bg2"/>
          </a:solidFill>
          <a:ln w="28575">
            <a:solidFill>
              <a:schemeClr val="accent2">
                <a:lumMod val="50000"/>
              </a:schemeClr>
            </a:solidFill>
          </a:ln>
        </p:spPr>
        <p:style>
          <a:lnRef idx="2">
            <a:schemeClr val="dk2">
              <a:shade val="80000"/>
              <a:hueOff val="0"/>
              <a:satOff val="0"/>
              <a:lumOff val="0"/>
              <a:alphaOff val="0"/>
            </a:schemeClr>
          </a:lnRef>
          <a:fillRef idx="0">
            <a:scrgbClr r="0" g="0" b="0"/>
          </a:fillRef>
          <a:effectRef idx="0">
            <a:schemeClr val="dk2">
              <a:hueOff val="0"/>
              <a:satOff val="0"/>
              <a:lumOff val="0"/>
              <a:alphaOff val="0"/>
            </a:schemeClr>
          </a:effectRef>
          <a:fontRef idx="minor">
            <a:schemeClr val="tx1">
              <a:hueOff val="0"/>
              <a:satOff val="0"/>
              <a:lumOff val="0"/>
              <a:alphaOff val="0"/>
            </a:schemeClr>
          </a:fontRef>
        </p:style>
      </p:sp>
      <mc:AlternateContent xmlns:mc="http://schemas.openxmlformats.org/markup-compatibility/2006">
        <mc:Choice xmlns:a14="http://schemas.microsoft.com/office/drawing/2010/main" Requires="a14">
          <p:sp>
            <p:nvSpPr>
              <p:cNvPr id="1515" name="Freeform: Shape 1514">
                <a:extLst>
                  <a:ext uri="{FF2B5EF4-FFF2-40B4-BE49-F238E27FC236}">
                    <a16:creationId xmlns:a16="http://schemas.microsoft.com/office/drawing/2014/main" id="{F7253B47-0F76-C255-955D-99CDF1233650}"/>
                  </a:ext>
                </a:extLst>
              </p:cNvPr>
              <p:cNvSpPr/>
              <p:nvPr/>
            </p:nvSpPr>
            <p:spPr>
              <a:xfrm>
                <a:off x="8515095" y="27291558"/>
                <a:ext cx="850948" cy="602058"/>
              </a:xfrm>
              <a:custGeom>
                <a:avLst/>
                <a:gdLst>
                  <a:gd name="connsiteX0" fmla="*/ 0 w 473486"/>
                  <a:gd name="connsiteY0" fmla="*/ 31566 h 315657"/>
                  <a:gd name="connsiteX1" fmla="*/ 31566 w 473486"/>
                  <a:gd name="connsiteY1" fmla="*/ 0 h 315657"/>
                  <a:gd name="connsiteX2" fmla="*/ 441920 w 473486"/>
                  <a:gd name="connsiteY2" fmla="*/ 0 h 315657"/>
                  <a:gd name="connsiteX3" fmla="*/ 473486 w 473486"/>
                  <a:gd name="connsiteY3" fmla="*/ 31566 h 315657"/>
                  <a:gd name="connsiteX4" fmla="*/ 473486 w 473486"/>
                  <a:gd name="connsiteY4" fmla="*/ 284091 h 315657"/>
                  <a:gd name="connsiteX5" fmla="*/ 441920 w 473486"/>
                  <a:gd name="connsiteY5" fmla="*/ 315657 h 315657"/>
                  <a:gd name="connsiteX6" fmla="*/ 31566 w 473486"/>
                  <a:gd name="connsiteY6" fmla="*/ 315657 h 315657"/>
                  <a:gd name="connsiteX7" fmla="*/ 0 w 473486"/>
                  <a:gd name="connsiteY7" fmla="*/ 284091 h 315657"/>
                  <a:gd name="connsiteX8" fmla="*/ 0 w 473486"/>
                  <a:gd name="connsiteY8" fmla="*/ 31566 h 315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3486" h="315657">
                    <a:moveTo>
                      <a:pt x="0" y="31566"/>
                    </a:moveTo>
                    <a:cubicBezTo>
                      <a:pt x="0" y="14133"/>
                      <a:pt x="14133" y="0"/>
                      <a:pt x="31566" y="0"/>
                    </a:cubicBezTo>
                    <a:lnTo>
                      <a:pt x="441920" y="0"/>
                    </a:lnTo>
                    <a:cubicBezTo>
                      <a:pt x="459353" y="0"/>
                      <a:pt x="473486" y="14133"/>
                      <a:pt x="473486" y="31566"/>
                    </a:cubicBezTo>
                    <a:lnTo>
                      <a:pt x="473486" y="284091"/>
                    </a:lnTo>
                    <a:cubicBezTo>
                      <a:pt x="473486" y="301524"/>
                      <a:pt x="459353" y="315657"/>
                      <a:pt x="441920" y="315657"/>
                    </a:cubicBezTo>
                    <a:lnTo>
                      <a:pt x="31566" y="315657"/>
                    </a:lnTo>
                    <a:cubicBezTo>
                      <a:pt x="14133" y="315657"/>
                      <a:pt x="0" y="301524"/>
                      <a:pt x="0" y="284091"/>
                    </a:cubicBezTo>
                    <a:lnTo>
                      <a:pt x="0" y="31566"/>
                    </a:lnTo>
                    <a:close/>
                  </a:path>
                </a:pathLst>
              </a:custGeom>
              <a:solidFill>
                <a:schemeClr val="bg2"/>
              </a:solidFill>
              <a:ln w="28575">
                <a:solidFill>
                  <a:schemeClr val="accent2">
                    <a:lumMod val="50000"/>
                  </a:schemeClr>
                </a:solidFill>
              </a:ln>
            </p:spPr>
            <p:style>
              <a:lnRef idx="2">
                <a:scrgbClr r="0" g="0" b="0"/>
              </a:lnRef>
              <a:fillRef idx="1">
                <a:scrgbClr r="0" g="0" b="0"/>
              </a:fillRef>
              <a:effectRef idx="0">
                <a:schemeClr val="dk2">
                  <a:hueOff val="0"/>
                  <a:satOff val="0"/>
                  <a:lumOff val="0"/>
                  <a:alphaOff val="0"/>
                </a:schemeClr>
              </a:effectRef>
              <a:fontRef idx="minor">
                <a:schemeClr val="lt1"/>
              </a:fontRef>
            </p:style>
            <p:txBody>
              <a:bodyPr spcFirstLastPara="0" vert="horz" wrap="square" lIns="47345" tIns="47345" rIns="47345" bIns="47345" numCol="1" spcCol="1270" anchor="ctr" anchorCtr="0">
                <a:noAutofit/>
              </a:bodyPr>
              <a:lstStyle/>
              <a:p>
                <a:pPr marL="0" lvl="0" indent="0" algn="ctr" defTabSz="444500">
                  <a:lnSpc>
                    <a:spcPct val="90000"/>
                  </a:lnSpc>
                  <a:spcBef>
                    <a:spcPct val="0"/>
                  </a:spcBef>
                  <a:spcAft>
                    <a:spcPct val="35000"/>
                  </a:spcAft>
                  <a:buNone/>
                </a:pPr>
                <a14:m>
                  <m:oMathPara xmlns:m="http://schemas.openxmlformats.org/officeDocument/2006/math">
                    <m:oMathParaPr>
                      <m:jc m:val="centerGroup"/>
                    </m:oMathParaPr>
                    <m:oMath xmlns:m="http://schemas.openxmlformats.org/officeDocument/2006/math">
                      <m:sSub>
                        <m:sSubPr>
                          <m:ctrlPr>
                            <a:rPr lang="en-CA" sz="1400" b="1" i="1" kern="1200" smtClean="0">
                              <a:solidFill>
                                <a:schemeClr val="tx2"/>
                              </a:solidFill>
                              <a:latin typeface="Cambria Math" panose="02040503050406030204" pitchFamily="18" charset="0"/>
                            </a:rPr>
                          </m:ctrlPr>
                        </m:sSubPr>
                        <m:e>
                          <m:r>
                            <a:rPr lang="en-CA" sz="1400" b="1" i="1" kern="1200" smtClean="0">
                              <a:solidFill>
                                <a:schemeClr val="tx2"/>
                              </a:solidFill>
                              <a:latin typeface="Cambria Math" panose="02040503050406030204" pitchFamily="18" charset="0"/>
                            </a:rPr>
                            <m:t>𝑲</m:t>
                          </m:r>
                        </m:e>
                        <m:sub>
                          <m:r>
                            <a:rPr lang="en-CA" sz="1400" b="1" i="1" kern="1200" smtClean="0">
                              <a:solidFill>
                                <a:schemeClr val="tx2"/>
                              </a:solidFill>
                              <a:latin typeface="Cambria Math" panose="02040503050406030204" pitchFamily="18" charset="0"/>
                            </a:rPr>
                            <m:t>𝟑𝟒</m:t>
                          </m:r>
                        </m:sub>
                      </m:sSub>
                    </m:oMath>
                  </m:oMathPara>
                </a14:m>
                <a:endParaRPr lang="en-CA" sz="1400" b="1" kern="1200" dirty="0">
                  <a:solidFill>
                    <a:schemeClr val="tx2"/>
                  </a:solidFill>
                </a:endParaRPr>
              </a:p>
            </p:txBody>
          </p:sp>
        </mc:Choice>
        <mc:Fallback>
          <p:sp>
            <p:nvSpPr>
              <p:cNvPr id="1515" name="Freeform: Shape 1514">
                <a:extLst>
                  <a:ext uri="{FF2B5EF4-FFF2-40B4-BE49-F238E27FC236}">
                    <a16:creationId xmlns:a16="http://schemas.microsoft.com/office/drawing/2014/main" id="{F7253B47-0F76-C255-955D-99CDF1233650}"/>
                  </a:ext>
                </a:extLst>
              </p:cNvPr>
              <p:cNvSpPr>
                <a:spLocks noRot="1" noChangeAspect="1" noMove="1" noResize="1" noEditPoints="1" noAdjustHandles="1" noChangeArrowheads="1" noChangeShapeType="1" noTextEdit="1"/>
              </p:cNvSpPr>
              <p:nvPr/>
            </p:nvSpPr>
            <p:spPr>
              <a:xfrm>
                <a:off x="8515095" y="27291558"/>
                <a:ext cx="850948" cy="602058"/>
              </a:xfrm>
              <a:custGeom>
                <a:avLst/>
                <a:gdLst>
                  <a:gd name="connsiteX0" fmla="*/ 0 w 473486"/>
                  <a:gd name="connsiteY0" fmla="*/ 31566 h 315657"/>
                  <a:gd name="connsiteX1" fmla="*/ 31566 w 473486"/>
                  <a:gd name="connsiteY1" fmla="*/ 0 h 315657"/>
                  <a:gd name="connsiteX2" fmla="*/ 441920 w 473486"/>
                  <a:gd name="connsiteY2" fmla="*/ 0 h 315657"/>
                  <a:gd name="connsiteX3" fmla="*/ 473486 w 473486"/>
                  <a:gd name="connsiteY3" fmla="*/ 31566 h 315657"/>
                  <a:gd name="connsiteX4" fmla="*/ 473486 w 473486"/>
                  <a:gd name="connsiteY4" fmla="*/ 284091 h 315657"/>
                  <a:gd name="connsiteX5" fmla="*/ 441920 w 473486"/>
                  <a:gd name="connsiteY5" fmla="*/ 315657 h 315657"/>
                  <a:gd name="connsiteX6" fmla="*/ 31566 w 473486"/>
                  <a:gd name="connsiteY6" fmla="*/ 315657 h 315657"/>
                  <a:gd name="connsiteX7" fmla="*/ 0 w 473486"/>
                  <a:gd name="connsiteY7" fmla="*/ 284091 h 315657"/>
                  <a:gd name="connsiteX8" fmla="*/ 0 w 473486"/>
                  <a:gd name="connsiteY8" fmla="*/ 31566 h 315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3486" h="315657">
                    <a:moveTo>
                      <a:pt x="0" y="31566"/>
                    </a:moveTo>
                    <a:cubicBezTo>
                      <a:pt x="0" y="14133"/>
                      <a:pt x="14133" y="0"/>
                      <a:pt x="31566" y="0"/>
                    </a:cubicBezTo>
                    <a:lnTo>
                      <a:pt x="441920" y="0"/>
                    </a:lnTo>
                    <a:cubicBezTo>
                      <a:pt x="459353" y="0"/>
                      <a:pt x="473486" y="14133"/>
                      <a:pt x="473486" y="31566"/>
                    </a:cubicBezTo>
                    <a:lnTo>
                      <a:pt x="473486" y="284091"/>
                    </a:lnTo>
                    <a:cubicBezTo>
                      <a:pt x="473486" y="301524"/>
                      <a:pt x="459353" y="315657"/>
                      <a:pt x="441920" y="315657"/>
                    </a:cubicBezTo>
                    <a:lnTo>
                      <a:pt x="31566" y="315657"/>
                    </a:lnTo>
                    <a:cubicBezTo>
                      <a:pt x="14133" y="315657"/>
                      <a:pt x="0" y="301524"/>
                      <a:pt x="0" y="284091"/>
                    </a:cubicBezTo>
                    <a:lnTo>
                      <a:pt x="0" y="31566"/>
                    </a:lnTo>
                    <a:close/>
                  </a:path>
                </a:pathLst>
              </a:custGeom>
              <a:blipFill>
                <a:blip r:embed="rId31"/>
                <a:stretch>
                  <a:fillRect/>
                </a:stretch>
              </a:blipFill>
              <a:ln w="28575">
                <a:solidFill>
                  <a:schemeClr val="accent2">
                    <a:lumMod val="50000"/>
                  </a:schemeClr>
                </a:solidFill>
              </a:ln>
            </p:spPr>
            <p:txBody>
              <a:bodyPr/>
              <a:lstStyle/>
              <a:p>
                <a:r>
                  <a:rPr lang="en-CA">
                    <a:noFill/>
                  </a:rPr>
                  <a:t> </a:t>
                </a:r>
              </a:p>
            </p:txBody>
          </p:sp>
        </mc:Fallback>
      </mc:AlternateContent>
      <p:sp>
        <p:nvSpPr>
          <p:cNvPr id="1516" name="Freeform: Shape 1515">
            <a:extLst>
              <a:ext uri="{FF2B5EF4-FFF2-40B4-BE49-F238E27FC236}">
                <a16:creationId xmlns:a16="http://schemas.microsoft.com/office/drawing/2014/main" id="{B7E04832-0067-52EE-3D2F-850B2AC68443}"/>
              </a:ext>
            </a:extLst>
          </p:cNvPr>
          <p:cNvSpPr/>
          <p:nvPr/>
        </p:nvSpPr>
        <p:spPr>
          <a:xfrm>
            <a:off x="9493687" y="27050734"/>
            <a:ext cx="553116" cy="240824"/>
          </a:xfrm>
          <a:custGeom>
            <a:avLst/>
            <a:gdLst/>
            <a:ahLst/>
            <a:cxnLst/>
            <a:rect l="0" t="0" r="0" b="0"/>
            <a:pathLst>
              <a:path>
                <a:moveTo>
                  <a:pt x="0" y="0"/>
                </a:moveTo>
                <a:lnTo>
                  <a:pt x="0" y="63131"/>
                </a:lnTo>
                <a:lnTo>
                  <a:pt x="307766" y="63131"/>
                </a:lnTo>
                <a:lnTo>
                  <a:pt x="307766" y="126263"/>
                </a:lnTo>
              </a:path>
            </a:pathLst>
          </a:custGeom>
          <a:solidFill>
            <a:schemeClr val="bg2"/>
          </a:solidFill>
          <a:ln w="28575">
            <a:solidFill>
              <a:schemeClr val="accent2">
                <a:lumMod val="50000"/>
              </a:schemeClr>
            </a:solidFill>
          </a:ln>
        </p:spPr>
        <p:style>
          <a:lnRef idx="2">
            <a:schemeClr val="dk2">
              <a:shade val="80000"/>
              <a:hueOff val="0"/>
              <a:satOff val="0"/>
              <a:lumOff val="0"/>
              <a:alphaOff val="0"/>
            </a:schemeClr>
          </a:lnRef>
          <a:fillRef idx="0">
            <a:scrgbClr r="0" g="0" b="0"/>
          </a:fillRef>
          <a:effectRef idx="0">
            <a:schemeClr val="dk2">
              <a:hueOff val="0"/>
              <a:satOff val="0"/>
              <a:lumOff val="0"/>
              <a:alphaOff val="0"/>
            </a:schemeClr>
          </a:effectRef>
          <a:fontRef idx="minor">
            <a:schemeClr val="tx1">
              <a:hueOff val="0"/>
              <a:satOff val="0"/>
              <a:lumOff val="0"/>
              <a:alphaOff val="0"/>
            </a:schemeClr>
          </a:fontRef>
        </p:style>
      </p:sp>
      <mc:AlternateContent xmlns:mc="http://schemas.openxmlformats.org/markup-compatibility/2006">
        <mc:Choice xmlns:a14="http://schemas.microsoft.com/office/drawing/2010/main" Requires="a14">
          <p:sp>
            <p:nvSpPr>
              <p:cNvPr id="1517" name="Freeform: Shape 1516">
                <a:extLst>
                  <a:ext uri="{FF2B5EF4-FFF2-40B4-BE49-F238E27FC236}">
                    <a16:creationId xmlns:a16="http://schemas.microsoft.com/office/drawing/2014/main" id="{12F5B9E4-5368-904C-3E1A-E93B404C639E}"/>
                  </a:ext>
                </a:extLst>
              </p:cNvPr>
              <p:cNvSpPr/>
              <p:nvPr/>
            </p:nvSpPr>
            <p:spPr>
              <a:xfrm>
                <a:off x="9621330" y="27291558"/>
                <a:ext cx="850948" cy="602058"/>
              </a:xfrm>
              <a:custGeom>
                <a:avLst/>
                <a:gdLst>
                  <a:gd name="connsiteX0" fmla="*/ 0 w 473486"/>
                  <a:gd name="connsiteY0" fmla="*/ 31566 h 315657"/>
                  <a:gd name="connsiteX1" fmla="*/ 31566 w 473486"/>
                  <a:gd name="connsiteY1" fmla="*/ 0 h 315657"/>
                  <a:gd name="connsiteX2" fmla="*/ 441920 w 473486"/>
                  <a:gd name="connsiteY2" fmla="*/ 0 h 315657"/>
                  <a:gd name="connsiteX3" fmla="*/ 473486 w 473486"/>
                  <a:gd name="connsiteY3" fmla="*/ 31566 h 315657"/>
                  <a:gd name="connsiteX4" fmla="*/ 473486 w 473486"/>
                  <a:gd name="connsiteY4" fmla="*/ 284091 h 315657"/>
                  <a:gd name="connsiteX5" fmla="*/ 441920 w 473486"/>
                  <a:gd name="connsiteY5" fmla="*/ 315657 h 315657"/>
                  <a:gd name="connsiteX6" fmla="*/ 31566 w 473486"/>
                  <a:gd name="connsiteY6" fmla="*/ 315657 h 315657"/>
                  <a:gd name="connsiteX7" fmla="*/ 0 w 473486"/>
                  <a:gd name="connsiteY7" fmla="*/ 284091 h 315657"/>
                  <a:gd name="connsiteX8" fmla="*/ 0 w 473486"/>
                  <a:gd name="connsiteY8" fmla="*/ 31566 h 315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3486" h="315657">
                    <a:moveTo>
                      <a:pt x="0" y="31566"/>
                    </a:moveTo>
                    <a:cubicBezTo>
                      <a:pt x="0" y="14133"/>
                      <a:pt x="14133" y="0"/>
                      <a:pt x="31566" y="0"/>
                    </a:cubicBezTo>
                    <a:lnTo>
                      <a:pt x="441920" y="0"/>
                    </a:lnTo>
                    <a:cubicBezTo>
                      <a:pt x="459353" y="0"/>
                      <a:pt x="473486" y="14133"/>
                      <a:pt x="473486" y="31566"/>
                    </a:cubicBezTo>
                    <a:lnTo>
                      <a:pt x="473486" y="284091"/>
                    </a:lnTo>
                    <a:cubicBezTo>
                      <a:pt x="473486" y="301524"/>
                      <a:pt x="459353" y="315657"/>
                      <a:pt x="441920" y="315657"/>
                    </a:cubicBezTo>
                    <a:lnTo>
                      <a:pt x="31566" y="315657"/>
                    </a:lnTo>
                    <a:cubicBezTo>
                      <a:pt x="14133" y="315657"/>
                      <a:pt x="0" y="301524"/>
                      <a:pt x="0" y="284091"/>
                    </a:cubicBezTo>
                    <a:lnTo>
                      <a:pt x="0" y="31566"/>
                    </a:lnTo>
                    <a:close/>
                  </a:path>
                </a:pathLst>
              </a:custGeom>
              <a:solidFill>
                <a:schemeClr val="bg2"/>
              </a:solidFill>
              <a:ln w="28575">
                <a:solidFill>
                  <a:schemeClr val="accent2">
                    <a:lumMod val="50000"/>
                  </a:schemeClr>
                </a:solidFill>
              </a:ln>
            </p:spPr>
            <p:style>
              <a:lnRef idx="2">
                <a:scrgbClr r="0" g="0" b="0"/>
              </a:lnRef>
              <a:fillRef idx="1">
                <a:scrgbClr r="0" g="0" b="0"/>
              </a:fillRef>
              <a:effectRef idx="0">
                <a:schemeClr val="dk2">
                  <a:hueOff val="0"/>
                  <a:satOff val="0"/>
                  <a:lumOff val="0"/>
                  <a:alphaOff val="0"/>
                </a:schemeClr>
              </a:effectRef>
              <a:fontRef idx="minor">
                <a:schemeClr val="lt1"/>
              </a:fontRef>
            </p:style>
            <p:txBody>
              <a:bodyPr spcFirstLastPara="0" vert="horz" wrap="square" lIns="47345" tIns="47345" rIns="47345" bIns="47345" numCol="1" spcCol="1270" anchor="ctr" anchorCtr="0">
                <a:noAutofit/>
              </a:bodyPr>
              <a:lstStyle/>
              <a:p>
                <a:pPr marL="0" lvl="0" indent="0" algn="ctr" defTabSz="444500">
                  <a:lnSpc>
                    <a:spcPct val="90000"/>
                  </a:lnSpc>
                  <a:spcBef>
                    <a:spcPct val="0"/>
                  </a:spcBef>
                  <a:spcAft>
                    <a:spcPct val="35000"/>
                  </a:spcAft>
                  <a:buNone/>
                </a:pPr>
                <a14:m>
                  <m:oMathPara xmlns:m="http://schemas.openxmlformats.org/officeDocument/2006/math">
                    <m:oMathParaPr>
                      <m:jc m:val="centerGroup"/>
                    </m:oMathParaPr>
                    <m:oMath xmlns:m="http://schemas.openxmlformats.org/officeDocument/2006/math">
                      <m:sSub>
                        <m:sSubPr>
                          <m:ctrlPr>
                            <a:rPr lang="en-CA" sz="1400" b="1" i="1" kern="1200" smtClean="0">
                              <a:solidFill>
                                <a:schemeClr val="tx2"/>
                              </a:solidFill>
                              <a:latin typeface="Cambria Math" panose="02040503050406030204" pitchFamily="18" charset="0"/>
                            </a:rPr>
                          </m:ctrlPr>
                        </m:sSubPr>
                        <m:e>
                          <m:r>
                            <a:rPr lang="en-CA" sz="1400" b="1" i="1" kern="1200" smtClean="0">
                              <a:solidFill>
                                <a:schemeClr val="tx2"/>
                              </a:solidFill>
                              <a:latin typeface="Cambria Math" panose="02040503050406030204" pitchFamily="18" charset="0"/>
                            </a:rPr>
                            <m:t>𝑲</m:t>
                          </m:r>
                        </m:e>
                        <m:sub>
                          <m:r>
                            <a:rPr lang="en-CA" sz="1400" b="1" i="1" kern="1200" smtClean="0">
                              <a:solidFill>
                                <a:schemeClr val="tx2"/>
                              </a:solidFill>
                              <a:latin typeface="Cambria Math" panose="02040503050406030204" pitchFamily="18" charset="0"/>
                            </a:rPr>
                            <m:t>𝟑𝟓</m:t>
                          </m:r>
                        </m:sub>
                      </m:sSub>
                    </m:oMath>
                  </m:oMathPara>
                </a14:m>
                <a:endParaRPr lang="en-CA" sz="1400" b="1" kern="1200" dirty="0">
                  <a:solidFill>
                    <a:schemeClr val="tx2"/>
                  </a:solidFill>
                </a:endParaRPr>
              </a:p>
            </p:txBody>
          </p:sp>
        </mc:Choice>
        <mc:Fallback>
          <p:sp>
            <p:nvSpPr>
              <p:cNvPr id="1517" name="Freeform: Shape 1516">
                <a:extLst>
                  <a:ext uri="{FF2B5EF4-FFF2-40B4-BE49-F238E27FC236}">
                    <a16:creationId xmlns:a16="http://schemas.microsoft.com/office/drawing/2014/main" id="{12F5B9E4-5368-904C-3E1A-E93B404C639E}"/>
                  </a:ext>
                </a:extLst>
              </p:cNvPr>
              <p:cNvSpPr>
                <a:spLocks noRot="1" noChangeAspect="1" noMove="1" noResize="1" noEditPoints="1" noAdjustHandles="1" noChangeArrowheads="1" noChangeShapeType="1" noTextEdit="1"/>
              </p:cNvSpPr>
              <p:nvPr/>
            </p:nvSpPr>
            <p:spPr>
              <a:xfrm>
                <a:off x="9621330" y="27291558"/>
                <a:ext cx="850948" cy="602058"/>
              </a:xfrm>
              <a:custGeom>
                <a:avLst/>
                <a:gdLst>
                  <a:gd name="connsiteX0" fmla="*/ 0 w 473486"/>
                  <a:gd name="connsiteY0" fmla="*/ 31566 h 315657"/>
                  <a:gd name="connsiteX1" fmla="*/ 31566 w 473486"/>
                  <a:gd name="connsiteY1" fmla="*/ 0 h 315657"/>
                  <a:gd name="connsiteX2" fmla="*/ 441920 w 473486"/>
                  <a:gd name="connsiteY2" fmla="*/ 0 h 315657"/>
                  <a:gd name="connsiteX3" fmla="*/ 473486 w 473486"/>
                  <a:gd name="connsiteY3" fmla="*/ 31566 h 315657"/>
                  <a:gd name="connsiteX4" fmla="*/ 473486 w 473486"/>
                  <a:gd name="connsiteY4" fmla="*/ 284091 h 315657"/>
                  <a:gd name="connsiteX5" fmla="*/ 441920 w 473486"/>
                  <a:gd name="connsiteY5" fmla="*/ 315657 h 315657"/>
                  <a:gd name="connsiteX6" fmla="*/ 31566 w 473486"/>
                  <a:gd name="connsiteY6" fmla="*/ 315657 h 315657"/>
                  <a:gd name="connsiteX7" fmla="*/ 0 w 473486"/>
                  <a:gd name="connsiteY7" fmla="*/ 284091 h 315657"/>
                  <a:gd name="connsiteX8" fmla="*/ 0 w 473486"/>
                  <a:gd name="connsiteY8" fmla="*/ 31566 h 315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3486" h="315657">
                    <a:moveTo>
                      <a:pt x="0" y="31566"/>
                    </a:moveTo>
                    <a:cubicBezTo>
                      <a:pt x="0" y="14133"/>
                      <a:pt x="14133" y="0"/>
                      <a:pt x="31566" y="0"/>
                    </a:cubicBezTo>
                    <a:lnTo>
                      <a:pt x="441920" y="0"/>
                    </a:lnTo>
                    <a:cubicBezTo>
                      <a:pt x="459353" y="0"/>
                      <a:pt x="473486" y="14133"/>
                      <a:pt x="473486" y="31566"/>
                    </a:cubicBezTo>
                    <a:lnTo>
                      <a:pt x="473486" y="284091"/>
                    </a:lnTo>
                    <a:cubicBezTo>
                      <a:pt x="473486" y="301524"/>
                      <a:pt x="459353" y="315657"/>
                      <a:pt x="441920" y="315657"/>
                    </a:cubicBezTo>
                    <a:lnTo>
                      <a:pt x="31566" y="315657"/>
                    </a:lnTo>
                    <a:cubicBezTo>
                      <a:pt x="14133" y="315657"/>
                      <a:pt x="0" y="301524"/>
                      <a:pt x="0" y="284091"/>
                    </a:cubicBezTo>
                    <a:lnTo>
                      <a:pt x="0" y="31566"/>
                    </a:lnTo>
                    <a:close/>
                  </a:path>
                </a:pathLst>
              </a:custGeom>
              <a:blipFill>
                <a:blip r:embed="rId32"/>
                <a:stretch>
                  <a:fillRect/>
                </a:stretch>
              </a:blipFill>
              <a:ln w="28575">
                <a:solidFill>
                  <a:schemeClr val="accent2">
                    <a:lumMod val="50000"/>
                  </a:schemeClr>
                </a:solidFill>
              </a:ln>
            </p:spPr>
            <p:txBody>
              <a:bodyPr/>
              <a:lstStyle/>
              <a:p>
                <a:r>
                  <a:rPr lang="en-CA">
                    <a:noFill/>
                  </a:rPr>
                  <a:t> </a:t>
                </a:r>
              </a:p>
            </p:txBody>
          </p:sp>
        </mc:Fallback>
      </mc:AlternateContent>
      <p:sp>
        <p:nvSpPr>
          <p:cNvPr id="1518" name="Freeform: Shape 1517">
            <a:extLst>
              <a:ext uri="{FF2B5EF4-FFF2-40B4-BE49-F238E27FC236}">
                <a16:creationId xmlns:a16="http://schemas.microsoft.com/office/drawing/2014/main" id="{B3BCC735-5478-7D57-62EC-EB43C87ECEC1}"/>
              </a:ext>
            </a:extLst>
          </p:cNvPr>
          <p:cNvSpPr/>
          <p:nvPr/>
        </p:nvSpPr>
        <p:spPr>
          <a:xfrm>
            <a:off x="10599918" y="26207852"/>
            <a:ext cx="1106233" cy="240824"/>
          </a:xfrm>
          <a:custGeom>
            <a:avLst/>
            <a:gdLst/>
            <a:ahLst/>
            <a:cxnLst/>
            <a:rect l="0" t="0" r="0" b="0"/>
            <a:pathLst>
              <a:path>
                <a:moveTo>
                  <a:pt x="0" y="0"/>
                </a:moveTo>
                <a:lnTo>
                  <a:pt x="0" y="63131"/>
                </a:lnTo>
                <a:lnTo>
                  <a:pt x="615532" y="63131"/>
                </a:lnTo>
                <a:lnTo>
                  <a:pt x="615532" y="126263"/>
                </a:lnTo>
              </a:path>
            </a:pathLst>
          </a:custGeom>
          <a:solidFill>
            <a:schemeClr val="bg2"/>
          </a:solidFill>
          <a:ln w="28575">
            <a:solidFill>
              <a:schemeClr val="accent2">
                <a:lumMod val="50000"/>
              </a:schemeClr>
            </a:solidFill>
          </a:ln>
        </p:spPr>
        <p:style>
          <a:lnRef idx="2">
            <a:schemeClr val="dk2">
              <a:shade val="80000"/>
              <a:hueOff val="0"/>
              <a:satOff val="0"/>
              <a:lumOff val="0"/>
              <a:alphaOff val="0"/>
            </a:schemeClr>
          </a:lnRef>
          <a:fillRef idx="0">
            <a:scrgbClr r="0" g="0" b="0"/>
          </a:fillRef>
          <a:effectRef idx="0">
            <a:schemeClr val="dk2">
              <a:hueOff val="0"/>
              <a:satOff val="0"/>
              <a:lumOff val="0"/>
              <a:alphaOff val="0"/>
            </a:schemeClr>
          </a:effectRef>
          <a:fontRef idx="minor">
            <a:schemeClr val="tx1">
              <a:hueOff val="0"/>
              <a:satOff val="0"/>
              <a:lumOff val="0"/>
              <a:alphaOff val="0"/>
            </a:schemeClr>
          </a:fontRef>
        </p:style>
      </p:sp>
      <mc:AlternateContent xmlns:mc="http://schemas.openxmlformats.org/markup-compatibility/2006">
        <mc:Choice xmlns:a14="http://schemas.microsoft.com/office/drawing/2010/main" Requires="a14">
          <p:sp>
            <p:nvSpPr>
              <p:cNvPr id="1519" name="Freeform: Shape 1518">
                <a:extLst>
                  <a:ext uri="{FF2B5EF4-FFF2-40B4-BE49-F238E27FC236}">
                    <a16:creationId xmlns:a16="http://schemas.microsoft.com/office/drawing/2014/main" id="{70912040-A657-6B6E-CD51-4AA5FB405265}"/>
                  </a:ext>
                </a:extLst>
              </p:cNvPr>
              <p:cNvSpPr/>
              <p:nvPr/>
            </p:nvSpPr>
            <p:spPr>
              <a:xfrm>
                <a:off x="11280679" y="26448674"/>
                <a:ext cx="850948" cy="602058"/>
              </a:xfrm>
              <a:custGeom>
                <a:avLst/>
                <a:gdLst>
                  <a:gd name="connsiteX0" fmla="*/ 0 w 473486"/>
                  <a:gd name="connsiteY0" fmla="*/ 31566 h 315657"/>
                  <a:gd name="connsiteX1" fmla="*/ 31566 w 473486"/>
                  <a:gd name="connsiteY1" fmla="*/ 0 h 315657"/>
                  <a:gd name="connsiteX2" fmla="*/ 441920 w 473486"/>
                  <a:gd name="connsiteY2" fmla="*/ 0 h 315657"/>
                  <a:gd name="connsiteX3" fmla="*/ 473486 w 473486"/>
                  <a:gd name="connsiteY3" fmla="*/ 31566 h 315657"/>
                  <a:gd name="connsiteX4" fmla="*/ 473486 w 473486"/>
                  <a:gd name="connsiteY4" fmla="*/ 284091 h 315657"/>
                  <a:gd name="connsiteX5" fmla="*/ 441920 w 473486"/>
                  <a:gd name="connsiteY5" fmla="*/ 315657 h 315657"/>
                  <a:gd name="connsiteX6" fmla="*/ 31566 w 473486"/>
                  <a:gd name="connsiteY6" fmla="*/ 315657 h 315657"/>
                  <a:gd name="connsiteX7" fmla="*/ 0 w 473486"/>
                  <a:gd name="connsiteY7" fmla="*/ 284091 h 315657"/>
                  <a:gd name="connsiteX8" fmla="*/ 0 w 473486"/>
                  <a:gd name="connsiteY8" fmla="*/ 31566 h 315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3486" h="315657">
                    <a:moveTo>
                      <a:pt x="0" y="31566"/>
                    </a:moveTo>
                    <a:cubicBezTo>
                      <a:pt x="0" y="14133"/>
                      <a:pt x="14133" y="0"/>
                      <a:pt x="31566" y="0"/>
                    </a:cubicBezTo>
                    <a:lnTo>
                      <a:pt x="441920" y="0"/>
                    </a:lnTo>
                    <a:cubicBezTo>
                      <a:pt x="459353" y="0"/>
                      <a:pt x="473486" y="14133"/>
                      <a:pt x="473486" y="31566"/>
                    </a:cubicBezTo>
                    <a:lnTo>
                      <a:pt x="473486" y="284091"/>
                    </a:lnTo>
                    <a:cubicBezTo>
                      <a:pt x="473486" y="301524"/>
                      <a:pt x="459353" y="315657"/>
                      <a:pt x="441920" y="315657"/>
                    </a:cubicBezTo>
                    <a:lnTo>
                      <a:pt x="31566" y="315657"/>
                    </a:lnTo>
                    <a:cubicBezTo>
                      <a:pt x="14133" y="315657"/>
                      <a:pt x="0" y="301524"/>
                      <a:pt x="0" y="284091"/>
                    </a:cubicBezTo>
                    <a:lnTo>
                      <a:pt x="0" y="31566"/>
                    </a:lnTo>
                    <a:close/>
                  </a:path>
                </a:pathLst>
              </a:custGeom>
              <a:solidFill>
                <a:schemeClr val="bg2"/>
              </a:solidFill>
              <a:ln w="28575">
                <a:solidFill>
                  <a:schemeClr val="accent2">
                    <a:lumMod val="50000"/>
                  </a:schemeClr>
                </a:solidFill>
              </a:ln>
            </p:spPr>
            <p:style>
              <a:lnRef idx="2">
                <a:scrgbClr r="0" g="0" b="0"/>
              </a:lnRef>
              <a:fillRef idx="1">
                <a:scrgbClr r="0" g="0" b="0"/>
              </a:fillRef>
              <a:effectRef idx="0">
                <a:schemeClr val="dk2">
                  <a:hueOff val="0"/>
                  <a:satOff val="0"/>
                  <a:lumOff val="0"/>
                  <a:alphaOff val="0"/>
                </a:schemeClr>
              </a:effectRef>
              <a:fontRef idx="minor">
                <a:schemeClr val="lt1"/>
              </a:fontRef>
            </p:style>
            <p:txBody>
              <a:bodyPr spcFirstLastPara="0" vert="horz" wrap="square" lIns="47345" tIns="47345" rIns="47345" bIns="47345" numCol="1" spcCol="1270" anchor="ctr" anchorCtr="0">
                <a:noAutofit/>
              </a:bodyPr>
              <a:lstStyle/>
              <a:p>
                <a:pPr marL="0" lvl="0" indent="0" algn="ctr" defTabSz="444500">
                  <a:lnSpc>
                    <a:spcPct val="90000"/>
                  </a:lnSpc>
                  <a:spcBef>
                    <a:spcPct val="0"/>
                  </a:spcBef>
                  <a:spcAft>
                    <a:spcPct val="35000"/>
                  </a:spcAft>
                  <a:buNone/>
                </a:pPr>
                <a14:m>
                  <m:oMathPara xmlns:m="http://schemas.openxmlformats.org/officeDocument/2006/math">
                    <m:oMathParaPr>
                      <m:jc m:val="centerGroup"/>
                    </m:oMathParaPr>
                    <m:oMath xmlns:m="http://schemas.openxmlformats.org/officeDocument/2006/math">
                      <m:sSub>
                        <m:sSubPr>
                          <m:ctrlPr>
                            <a:rPr lang="en-CA" sz="1400" b="1" i="1" kern="1200" smtClean="0">
                              <a:solidFill>
                                <a:schemeClr val="tx2"/>
                              </a:solidFill>
                              <a:latin typeface="Cambria Math" panose="02040503050406030204" pitchFamily="18" charset="0"/>
                            </a:rPr>
                          </m:ctrlPr>
                        </m:sSubPr>
                        <m:e>
                          <m:r>
                            <a:rPr lang="en-CA" sz="1400" b="1" i="1" kern="1200" smtClean="0">
                              <a:solidFill>
                                <a:schemeClr val="tx2"/>
                              </a:solidFill>
                              <a:latin typeface="Cambria Math" panose="02040503050406030204" pitchFamily="18" charset="0"/>
                            </a:rPr>
                            <m:t>𝑲</m:t>
                          </m:r>
                        </m:e>
                        <m:sub>
                          <m:r>
                            <a:rPr lang="en-CA" sz="1400" b="1" i="1" kern="1200" smtClean="0">
                              <a:solidFill>
                                <a:schemeClr val="tx2"/>
                              </a:solidFill>
                              <a:latin typeface="Cambria Math" panose="02040503050406030204" pitchFamily="18" charset="0"/>
                            </a:rPr>
                            <m:t>𝟐𝟑</m:t>
                          </m:r>
                        </m:sub>
                      </m:sSub>
                    </m:oMath>
                  </m:oMathPara>
                </a14:m>
                <a:endParaRPr lang="en-CA" sz="1400" b="1" kern="1200" dirty="0">
                  <a:solidFill>
                    <a:schemeClr val="tx2"/>
                  </a:solidFill>
                </a:endParaRPr>
              </a:p>
            </p:txBody>
          </p:sp>
        </mc:Choice>
        <mc:Fallback>
          <p:sp>
            <p:nvSpPr>
              <p:cNvPr id="1519" name="Freeform: Shape 1518">
                <a:extLst>
                  <a:ext uri="{FF2B5EF4-FFF2-40B4-BE49-F238E27FC236}">
                    <a16:creationId xmlns:a16="http://schemas.microsoft.com/office/drawing/2014/main" id="{70912040-A657-6B6E-CD51-4AA5FB405265}"/>
                  </a:ext>
                </a:extLst>
              </p:cNvPr>
              <p:cNvSpPr>
                <a:spLocks noRot="1" noChangeAspect="1" noMove="1" noResize="1" noEditPoints="1" noAdjustHandles="1" noChangeArrowheads="1" noChangeShapeType="1" noTextEdit="1"/>
              </p:cNvSpPr>
              <p:nvPr/>
            </p:nvSpPr>
            <p:spPr>
              <a:xfrm>
                <a:off x="11280679" y="26448674"/>
                <a:ext cx="850948" cy="602058"/>
              </a:xfrm>
              <a:custGeom>
                <a:avLst/>
                <a:gdLst>
                  <a:gd name="connsiteX0" fmla="*/ 0 w 473486"/>
                  <a:gd name="connsiteY0" fmla="*/ 31566 h 315657"/>
                  <a:gd name="connsiteX1" fmla="*/ 31566 w 473486"/>
                  <a:gd name="connsiteY1" fmla="*/ 0 h 315657"/>
                  <a:gd name="connsiteX2" fmla="*/ 441920 w 473486"/>
                  <a:gd name="connsiteY2" fmla="*/ 0 h 315657"/>
                  <a:gd name="connsiteX3" fmla="*/ 473486 w 473486"/>
                  <a:gd name="connsiteY3" fmla="*/ 31566 h 315657"/>
                  <a:gd name="connsiteX4" fmla="*/ 473486 w 473486"/>
                  <a:gd name="connsiteY4" fmla="*/ 284091 h 315657"/>
                  <a:gd name="connsiteX5" fmla="*/ 441920 w 473486"/>
                  <a:gd name="connsiteY5" fmla="*/ 315657 h 315657"/>
                  <a:gd name="connsiteX6" fmla="*/ 31566 w 473486"/>
                  <a:gd name="connsiteY6" fmla="*/ 315657 h 315657"/>
                  <a:gd name="connsiteX7" fmla="*/ 0 w 473486"/>
                  <a:gd name="connsiteY7" fmla="*/ 284091 h 315657"/>
                  <a:gd name="connsiteX8" fmla="*/ 0 w 473486"/>
                  <a:gd name="connsiteY8" fmla="*/ 31566 h 315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3486" h="315657">
                    <a:moveTo>
                      <a:pt x="0" y="31566"/>
                    </a:moveTo>
                    <a:cubicBezTo>
                      <a:pt x="0" y="14133"/>
                      <a:pt x="14133" y="0"/>
                      <a:pt x="31566" y="0"/>
                    </a:cubicBezTo>
                    <a:lnTo>
                      <a:pt x="441920" y="0"/>
                    </a:lnTo>
                    <a:cubicBezTo>
                      <a:pt x="459353" y="0"/>
                      <a:pt x="473486" y="14133"/>
                      <a:pt x="473486" y="31566"/>
                    </a:cubicBezTo>
                    <a:lnTo>
                      <a:pt x="473486" y="284091"/>
                    </a:lnTo>
                    <a:cubicBezTo>
                      <a:pt x="473486" y="301524"/>
                      <a:pt x="459353" y="315657"/>
                      <a:pt x="441920" y="315657"/>
                    </a:cubicBezTo>
                    <a:lnTo>
                      <a:pt x="31566" y="315657"/>
                    </a:lnTo>
                    <a:cubicBezTo>
                      <a:pt x="14133" y="315657"/>
                      <a:pt x="0" y="301524"/>
                      <a:pt x="0" y="284091"/>
                    </a:cubicBezTo>
                    <a:lnTo>
                      <a:pt x="0" y="31566"/>
                    </a:lnTo>
                    <a:close/>
                  </a:path>
                </a:pathLst>
              </a:custGeom>
              <a:blipFill>
                <a:blip r:embed="rId33"/>
                <a:stretch>
                  <a:fillRect/>
                </a:stretch>
              </a:blipFill>
              <a:ln w="28575">
                <a:solidFill>
                  <a:schemeClr val="accent2">
                    <a:lumMod val="50000"/>
                  </a:schemeClr>
                </a:solidFill>
              </a:ln>
            </p:spPr>
            <p:txBody>
              <a:bodyPr/>
              <a:lstStyle/>
              <a:p>
                <a:r>
                  <a:rPr lang="en-CA">
                    <a:noFill/>
                  </a:rPr>
                  <a:t> </a:t>
                </a:r>
              </a:p>
            </p:txBody>
          </p:sp>
        </mc:Fallback>
      </mc:AlternateContent>
      <p:sp>
        <p:nvSpPr>
          <p:cNvPr id="1520" name="Freeform: Shape 1519">
            <a:extLst>
              <a:ext uri="{FF2B5EF4-FFF2-40B4-BE49-F238E27FC236}">
                <a16:creationId xmlns:a16="http://schemas.microsoft.com/office/drawing/2014/main" id="{D38FB9C5-0B43-4B5C-E38F-AF85A38D30B8}"/>
              </a:ext>
            </a:extLst>
          </p:cNvPr>
          <p:cNvSpPr/>
          <p:nvPr/>
        </p:nvSpPr>
        <p:spPr>
          <a:xfrm>
            <a:off x="11153037" y="27050740"/>
            <a:ext cx="553116" cy="240824"/>
          </a:xfrm>
          <a:custGeom>
            <a:avLst/>
            <a:gdLst/>
            <a:ahLst/>
            <a:cxnLst/>
            <a:rect l="0" t="0" r="0" b="0"/>
            <a:pathLst>
              <a:path>
                <a:moveTo>
                  <a:pt x="307766" y="0"/>
                </a:moveTo>
                <a:lnTo>
                  <a:pt x="307766" y="63131"/>
                </a:lnTo>
                <a:lnTo>
                  <a:pt x="0" y="63131"/>
                </a:lnTo>
                <a:lnTo>
                  <a:pt x="0" y="126263"/>
                </a:lnTo>
              </a:path>
            </a:pathLst>
          </a:custGeom>
          <a:solidFill>
            <a:schemeClr val="bg2"/>
          </a:solidFill>
          <a:ln w="28575">
            <a:solidFill>
              <a:schemeClr val="accent2">
                <a:lumMod val="50000"/>
              </a:schemeClr>
            </a:solidFill>
          </a:ln>
        </p:spPr>
        <p:style>
          <a:lnRef idx="2">
            <a:schemeClr val="dk2">
              <a:shade val="80000"/>
              <a:hueOff val="0"/>
              <a:satOff val="0"/>
              <a:lumOff val="0"/>
              <a:alphaOff val="0"/>
            </a:schemeClr>
          </a:lnRef>
          <a:fillRef idx="0">
            <a:scrgbClr r="0" g="0" b="0"/>
          </a:fillRef>
          <a:effectRef idx="0">
            <a:schemeClr val="dk2">
              <a:hueOff val="0"/>
              <a:satOff val="0"/>
              <a:lumOff val="0"/>
              <a:alphaOff val="0"/>
            </a:schemeClr>
          </a:effectRef>
          <a:fontRef idx="minor">
            <a:schemeClr val="tx1">
              <a:hueOff val="0"/>
              <a:satOff val="0"/>
              <a:lumOff val="0"/>
              <a:alphaOff val="0"/>
            </a:schemeClr>
          </a:fontRef>
        </p:style>
      </p:sp>
      <mc:AlternateContent xmlns:mc="http://schemas.openxmlformats.org/markup-compatibility/2006">
        <mc:Choice xmlns:a14="http://schemas.microsoft.com/office/drawing/2010/main" Requires="a14">
          <p:sp>
            <p:nvSpPr>
              <p:cNvPr id="1521" name="Freeform: Shape 1520">
                <a:extLst>
                  <a:ext uri="{FF2B5EF4-FFF2-40B4-BE49-F238E27FC236}">
                    <a16:creationId xmlns:a16="http://schemas.microsoft.com/office/drawing/2014/main" id="{70D3F56A-9B3A-248F-EF93-F0874FD66855}"/>
                  </a:ext>
                </a:extLst>
              </p:cNvPr>
              <p:cNvSpPr/>
              <p:nvPr/>
            </p:nvSpPr>
            <p:spPr>
              <a:xfrm>
                <a:off x="10727561" y="27291572"/>
                <a:ext cx="850948" cy="602058"/>
              </a:xfrm>
              <a:custGeom>
                <a:avLst/>
                <a:gdLst>
                  <a:gd name="connsiteX0" fmla="*/ 0 w 473486"/>
                  <a:gd name="connsiteY0" fmla="*/ 31566 h 315657"/>
                  <a:gd name="connsiteX1" fmla="*/ 31566 w 473486"/>
                  <a:gd name="connsiteY1" fmla="*/ 0 h 315657"/>
                  <a:gd name="connsiteX2" fmla="*/ 441920 w 473486"/>
                  <a:gd name="connsiteY2" fmla="*/ 0 h 315657"/>
                  <a:gd name="connsiteX3" fmla="*/ 473486 w 473486"/>
                  <a:gd name="connsiteY3" fmla="*/ 31566 h 315657"/>
                  <a:gd name="connsiteX4" fmla="*/ 473486 w 473486"/>
                  <a:gd name="connsiteY4" fmla="*/ 284091 h 315657"/>
                  <a:gd name="connsiteX5" fmla="*/ 441920 w 473486"/>
                  <a:gd name="connsiteY5" fmla="*/ 315657 h 315657"/>
                  <a:gd name="connsiteX6" fmla="*/ 31566 w 473486"/>
                  <a:gd name="connsiteY6" fmla="*/ 315657 h 315657"/>
                  <a:gd name="connsiteX7" fmla="*/ 0 w 473486"/>
                  <a:gd name="connsiteY7" fmla="*/ 284091 h 315657"/>
                  <a:gd name="connsiteX8" fmla="*/ 0 w 473486"/>
                  <a:gd name="connsiteY8" fmla="*/ 31566 h 315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3486" h="315657">
                    <a:moveTo>
                      <a:pt x="0" y="31566"/>
                    </a:moveTo>
                    <a:cubicBezTo>
                      <a:pt x="0" y="14133"/>
                      <a:pt x="14133" y="0"/>
                      <a:pt x="31566" y="0"/>
                    </a:cubicBezTo>
                    <a:lnTo>
                      <a:pt x="441920" y="0"/>
                    </a:lnTo>
                    <a:cubicBezTo>
                      <a:pt x="459353" y="0"/>
                      <a:pt x="473486" y="14133"/>
                      <a:pt x="473486" y="31566"/>
                    </a:cubicBezTo>
                    <a:lnTo>
                      <a:pt x="473486" y="284091"/>
                    </a:lnTo>
                    <a:cubicBezTo>
                      <a:pt x="473486" y="301524"/>
                      <a:pt x="459353" y="315657"/>
                      <a:pt x="441920" y="315657"/>
                    </a:cubicBezTo>
                    <a:lnTo>
                      <a:pt x="31566" y="315657"/>
                    </a:lnTo>
                    <a:cubicBezTo>
                      <a:pt x="14133" y="315657"/>
                      <a:pt x="0" y="301524"/>
                      <a:pt x="0" y="284091"/>
                    </a:cubicBezTo>
                    <a:lnTo>
                      <a:pt x="0" y="31566"/>
                    </a:lnTo>
                    <a:close/>
                  </a:path>
                </a:pathLst>
              </a:custGeom>
              <a:solidFill>
                <a:schemeClr val="bg2"/>
              </a:solidFill>
              <a:ln w="28575">
                <a:solidFill>
                  <a:schemeClr val="accent2">
                    <a:lumMod val="50000"/>
                  </a:schemeClr>
                </a:solidFill>
              </a:ln>
            </p:spPr>
            <p:style>
              <a:lnRef idx="2">
                <a:scrgbClr r="0" g="0" b="0"/>
              </a:lnRef>
              <a:fillRef idx="1">
                <a:scrgbClr r="0" g="0" b="0"/>
              </a:fillRef>
              <a:effectRef idx="0">
                <a:schemeClr val="dk2">
                  <a:hueOff val="0"/>
                  <a:satOff val="0"/>
                  <a:lumOff val="0"/>
                  <a:alphaOff val="0"/>
                </a:schemeClr>
              </a:effectRef>
              <a:fontRef idx="minor">
                <a:schemeClr val="lt1"/>
              </a:fontRef>
            </p:style>
            <p:txBody>
              <a:bodyPr spcFirstLastPara="0" vert="horz" wrap="square" lIns="47345" tIns="47345" rIns="47345" bIns="47345" numCol="1" spcCol="1270" anchor="ctr" anchorCtr="0">
                <a:noAutofit/>
              </a:bodyPr>
              <a:lstStyle/>
              <a:p>
                <a:pPr marL="0" lvl="0" indent="0" algn="ctr" defTabSz="444500">
                  <a:lnSpc>
                    <a:spcPct val="90000"/>
                  </a:lnSpc>
                  <a:spcBef>
                    <a:spcPct val="0"/>
                  </a:spcBef>
                  <a:spcAft>
                    <a:spcPct val="35000"/>
                  </a:spcAft>
                  <a:buNone/>
                </a:pPr>
                <a14:m>
                  <m:oMathPara xmlns:m="http://schemas.openxmlformats.org/officeDocument/2006/math">
                    <m:oMathParaPr>
                      <m:jc m:val="centerGroup"/>
                    </m:oMathParaPr>
                    <m:oMath xmlns:m="http://schemas.openxmlformats.org/officeDocument/2006/math">
                      <m:sSub>
                        <m:sSubPr>
                          <m:ctrlPr>
                            <a:rPr lang="en-CA" sz="1400" b="1" i="1" kern="1200" smtClean="0">
                              <a:solidFill>
                                <a:schemeClr val="tx2"/>
                              </a:solidFill>
                              <a:latin typeface="Cambria Math" panose="02040503050406030204" pitchFamily="18" charset="0"/>
                            </a:rPr>
                          </m:ctrlPr>
                        </m:sSubPr>
                        <m:e>
                          <m:r>
                            <a:rPr lang="en-CA" sz="1400" b="1" i="1" kern="1200" smtClean="0">
                              <a:solidFill>
                                <a:schemeClr val="tx2"/>
                              </a:solidFill>
                              <a:latin typeface="Cambria Math" panose="02040503050406030204" pitchFamily="18" charset="0"/>
                            </a:rPr>
                            <m:t>𝑲</m:t>
                          </m:r>
                        </m:e>
                        <m:sub>
                          <m:r>
                            <a:rPr lang="en-CA" sz="1400" b="1" i="1" kern="1200" smtClean="0">
                              <a:solidFill>
                                <a:schemeClr val="tx2"/>
                              </a:solidFill>
                              <a:latin typeface="Cambria Math" panose="02040503050406030204" pitchFamily="18" charset="0"/>
                            </a:rPr>
                            <m:t>𝟑𝟔</m:t>
                          </m:r>
                        </m:sub>
                      </m:sSub>
                    </m:oMath>
                  </m:oMathPara>
                </a14:m>
                <a:endParaRPr lang="en-CA" sz="1400" b="1" kern="1200" dirty="0">
                  <a:solidFill>
                    <a:schemeClr val="tx2"/>
                  </a:solidFill>
                </a:endParaRPr>
              </a:p>
            </p:txBody>
          </p:sp>
        </mc:Choice>
        <mc:Fallback>
          <p:sp>
            <p:nvSpPr>
              <p:cNvPr id="1521" name="Freeform: Shape 1520">
                <a:extLst>
                  <a:ext uri="{FF2B5EF4-FFF2-40B4-BE49-F238E27FC236}">
                    <a16:creationId xmlns:a16="http://schemas.microsoft.com/office/drawing/2014/main" id="{70D3F56A-9B3A-248F-EF93-F0874FD66855}"/>
                  </a:ext>
                </a:extLst>
              </p:cNvPr>
              <p:cNvSpPr>
                <a:spLocks noRot="1" noChangeAspect="1" noMove="1" noResize="1" noEditPoints="1" noAdjustHandles="1" noChangeArrowheads="1" noChangeShapeType="1" noTextEdit="1"/>
              </p:cNvSpPr>
              <p:nvPr/>
            </p:nvSpPr>
            <p:spPr>
              <a:xfrm>
                <a:off x="10727561" y="27291572"/>
                <a:ext cx="850948" cy="602058"/>
              </a:xfrm>
              <a:custGeom>
                <a:avLst/>
                <a:gdLst>
                  <a:gd name="connsiteX0" fmla="*/ 0 w 473486"/>
                  <a:gd name="connsiteY0" fmla="*/ 31566 h 315657"/>
                  <a:gd name="connsiteX1" fmla="*/ 31566 w 473486"/>
                  <a:gd name="connsiteY1" fmla="*/ 0 h 315657"/>
                  <a:gd name="connsiteX2" fmla="*/ 441920 w 473486"/>
                  <a:gd name="connsiteY2" fmla="*/ 0 h 315657"/>
                  <a:gd name="connsiteX3" fmla="*/ 473486 w 473486"/>
                  <a:gd name="connsiteY3" fmla="*/ 31566 h 315657"/>
                  <a:gd name="connsiteX4" fmla="*/ 473486 w 473486"/>
                  <a:gd name="connsiteY4" fmla="*/ 284091 h 315657"/>
                  <a:gd name="connsiteX5" fmla="*/ 441920 w 473486"/>
                  <a:gd name="connsiteY5" fmla="*/ 315657 h 315657"/>
                  <a:gd name="connsiteX6" fmla="*/ 31566 w 473486"/>
                  <a:gd name="connsiteY6" fmla="*/ 315657 h 315657"/>
                  <a:gd name="connsiteX7" fmla="*/ 0 w 473486"/>
                  <a:gd name="connsiteY7" fmla="*/ 284091 h 315657"/>
                  <a:gd name="connsiteX8" fmla="*/ 0 w 473486"/>
                  <a:gd name="connsiteY8" fmla="*/ 31566 h 315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3486" h="315657">
                    <a:moveTo>
                      <a:pt x="0" y="31566"/>
                    </a:moveTo>
                    <a:cubicBezTo>
                      <a:pt x="0" y="14133"/>
                      <a:pt x="14133" y="0"/>
                      <a:pt x="31566" y="0"/>
                    </a:cubicBezTo>
                    <a:lnTo>
                      <a:pt x="441920" y="0"/>
                    </a:lnTo>
                    <a:cubicBezTo>
                      <a:pt x="459353" y="0"/>
                      <a:pt x="473486" y="14133"/>
                      <a:pt x="473486" y="31566"/>
                    </a:cubicBezTo>
                    <a:lnTo>
                      <a:pt x="473486" y="284091"/>
                    </a:lnTo>
                    <a:cubicBezTo>
                      <a:pt x="473486" y="301524"/>
                      <a:pt x="459353" y="315657"/>
                      <a:pt x="441920" y="315657"/>
                    </a:cubicBezTo>
                    <a:lnTo>
                      <a:pt x="31566" y="315657"/>
                    </a:lnTo>
                    <a:cubicBezTo>
                      <a:pt x="14133" y="315657"/>
                      <a:pt x="0" y="301524"/>
                      <a:pt x="0" y="284091"/>
                    </a:cubicBezTo>
                    <a:lnTo>
                      <a:pt x="0" y="31566"/>
                    </a:lnTo>
                    <a:close/>
                  </a:path>
                </a:pathLst>
              </a:custGeom>
              <a:blipFill>
                <a:blip r:embed="rId34"/>
                <a:stretch>
                  <a:fillRect/>
                </a:stretch>
              </a:blipFill>
              <a:ln w="28575">
                <a:solidFill>
                  <a:schemeClr val="accent2">
                    <a:lumMod val="50000"/>
                  </a:schemeClr>
                </a:solidFill>
              </a:ln>
            </p:spPr>
            <p:txBody>
              <a:bodyPr/>
              <a:lstStyle/>
              <a:p>
                <a:r>
                  <a:rPr lang="en-CA">
                    <a:noFill/>
                  </a:rPr>
                  <a:t> </a:t>
                </a:r>
              </a:p>
            </p:txBody>
          </p:sp>
        </mc:Fallback>
      </mc:AlternateContent>
      <p:sp>
        <p:nvSpPr>
          <p:cNvPr id="1522" name="Freeform: Shape 1521">
            <a:extLst>
              <a:ext uri="{FF2B5EF4-FFF2-40B4-BE49-F238E27FC236}">
                <a16:creationId xmlns:a16="http://schemas.microsoft.com/office/drawing/2014/main" id="{F9B4C4DE-40E8-CE87-A154-EFC23D444F8C}"/>
              </a:ext>
            </a:extLst>
          </p:cNvPr>
          <p:cNvSpPr/>
          <p:nvPr/>
        </p:nvSpPr>
        <p:spPr>
          <a:xfrm>
            <a:off x="11706158" y="27050748"/>
            <a:ext cx="553116" cy="240824"/>
          </a:xfrm>
          <a:custGeom>
            <a:avLst/>
            <a:gdLst/>
            <a:ahLst/>
            <a:cxnLst/>
            <a:rect l="0" t="0" r="0" b="0"/>
            <a:pathLst>
              <a:path>
                <a:moveTo>
                  <a:pt x="0" y="0"/>
                </a:moveTo>
                <a:lnTo>
                  <a:pt x="0" y="63131"/>
                </a:lnTo>
                <a:lnTo>
                  <a:pt x="307766" y="63131"/>
                </a:lnTo>
                <a:lnTo>
                  <a:pt x="307766" y="126263"/>
                </a:lnTo>
              </a:path>
            </a:pathLst>
          </a:custGeom>
          <a:solidFill>
            <a:schemeClr val="bg2"/>
          </a:solidFill>
          <a:ln w="28575">
            <a:solidFill>
              <a:schemeClr val="accent2">
                <a:lumMod val="50000"/>
              </a:schemeClr>
            </a:solidFill>
          </a:ln>
        </p:spPr>
        <p:style>
          <a:lnRef idx="2">
            <a:schemeClr val="dk2">
              <a:shade val="80000"/>
              <a:hueOff val="0"/>
              <a:satOff val="0"/>
              <a:lumOff val="0"/>
              <a:alphaOff val="0"/>
            </a:schemeClr>
          </a:lnRef>
          <a:fillRef idx="0">
            <a:scrgbClr r="0" g="0" b="0"/>
          </a:fillRef>
          <a:effectRef idx="0">
            <a:schemeClr val="dk2">
              <a:hueOff val="0"/>
              <a:satOff val="0"/>
              <a:lumOff val="0"/>
              <a:alphaOff val="0"/>
            </a:schemeClr>
          </a:effectRef>
          <a:fontRef idx="minor">
            <a:schemeClr val="tx1">
              <a:hueOff val="0"/>
              <a:satOff val="0"/>
              <a:lumOff val="0"/>
              <a:alphaOff val="0"/>
            </a:schemeClr>
          </a:fontRef>
        </p:style>
      </p:sp>
      <mc:AlternateContent xmlns:mc="http://schemas.openxmlformats.org/markup-compatibility/2006">
        <mc:Choice xmlns:a14="http://schemas.microsoft.com/office/drawing/2010/main" Requires="a14">
          <p:sp>
            <p:nvSpPr>
              <p:cNvPr id="1523" name="Freeform: Shape 1522">
                <a:extLst>
                  <a:ext uri="{FF2B5EF4-FFF2-40B4-BE49-F238E27FC236}">
                    <a16:creationId xmlns:a16="http://schemas.microsoft.com/office/drawing/2014/main" id="{08AA82D3-5BCC-ADB3-6569-C7080CB9E144}"/>
                  </a:ext>
                </a:extLst>
              </p:cNvPr>
              <p:cNvSpPr/>
              <p:nvPr/>
            </p:nvSpPr>
            <p:spPr>
              <a:xfrm>
                <a:off x="11833799" y="27291564"/>
                <a:ext cx="850948" cy="602058"/>
              </a:xfrm>
              <a:custGeom>
                <a:avLst/>
                <a:gdLst>
                  <a:gd name="connsiteX0" fmla="*/ 0 w 473486"/>
                  <a:gd name="connsiteY0" fmla="*/ 31566 h 315657"/>
                  <a:gd name="connsiteX1" fmla="*/ 31566 w 473486"/>
                  <a:gd name="connsiteY1" fmla="*/ 0 h 315657"/>
                  <a:gd name="connsiteX2" fmla="*/ 441920 w 473486"/>
                  <a:gd name="connsiteY2" fmla="*/ 0 h 315657"/>
                  <a:gd name="connsiteX3" fmla="*/ 473486 w 473486"/>
                  <a:gd name="connsiteY3" fmla="*/ 31566 h 315657"/>
                  <a:gd name="connsiteX4" fmla="*/ 473486 w 473486"/>
                  <a:gd name="connsiteY4" fmla="*/ 284091 h 315657"/>
                  <a:gd name="connsiteX5" fmla="*/ 441920 w 473486"/>
                  <a:gd name="connsiteY5" fmla="*/ 315657 h 315657"/>
                  <a:gd name="connsiteX6" fmla="*/ 31566 w 473486"/>
                  <a:gd name="connsiteY6" fmla="*/ 315657 h 315657"/>
                  <a:gd name="connsiteX7" fmla="*/ 0 w 473486"/>
                  <a:gd name="connsiteY7" fmla="*/ 284091 h 315657"/>
                  <a:gd name="connsiteX8" fmla="*/ 0 w 473486"/>
                  <a:gd name="connsiteY8" fmla="*/ 31566 h 315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3486" h="315657">
                    <a:moveTo>
                      <a:pt x="0" y="31566"/>
                    </a:moveTo>
                    <a:cubicBezTo>
                      <a:pt x="0" y="14133"/>
                      <a:pt x="14133" y="0"/>
                      <a:pt x="31566" y="0"/>
                    </a:cubicBezTo>
                    <a:lnTo>
                      <a:pt x="441920" y="0"/>
                    </a:lnTo>
                    <a:cubicBezTo>
                      <a:pt x="459353" y="0"/>
                      <a:pt x="473486" y="14133"/>
                      <a:pt x="473486" y="31566"/>
                    </a:cubicBezTo>
                    <a:lnTo>
                      <a:pt x="473486" y="284091"/>
                    </a:lnTo>
                    <a:cubicBezTo>
                      <a:pt x="473486" y="301524"/>
                      <a:pt x="459353" y="315657"/>
                      <a:pt x="441920" y="315657"/>
                    </a:cubicBezTo>
                    <a:lnTo>
                      <a:pt x="31566" y="315657"/>
                    </a:lnTo>
                    <a:cubicBezTo>
                      <a:pt x="14133" y="315657"/>
                      <a:pt x="0" y="301524"/>
                      <a:pt x="0" y="284091"/>
                    </a:cubicBezTo>
                    <a:lnTo>
                      <a:pt x="0" y="31566"/>
                    </a:lnTo>
                    <a:close/>
                  </a:path>
                </a:pathLst>
              </a:custGeom>
              <a:solidFill>
                <a:schemeClr val="bg2"/>
              </a:solidFill>
              <a:ln w="28575">
                <a:solidFill>
                  <a:schemeClr val="accent2">
                    <a:lumMod val="50000"/>
                  </a:schemeClr>
                </a:solidFill>
              </a:ln>
            </p:spPr>
            <p:style>
              <a:lnRef idx="2">
                <a:scrgbClr r="0" g="0" b="0"/>
              </a:lnRef>
              <a:fillRef idx="1">
                <a:scrgbClr r="0" g="0" b="0"/>
              </a:fillRef>
              <a:effectRef idx="0">
                <a:schemeClr val="dk2">
                  <a:hueOff val="0"/>
                  <a:satOff val="0"/>
                  <a:lumOff val="0"/>
                  <a:alphaOff val="0"/>
                </a:schemeClr>
              </a:effectRef>
              <a:fontRef idx="minor">
                <a:schemeClr val="lt1"/>
              </a:fontRef>
            </p:style>
            <p:txBody>
              <a:bodyPr spcFirstLastPara="0" vert="horz" wrap="square" lIns="47345" tIns="47345" rIns="47345" bIns="47345" numCol="1" spcCol="1270" anchor="ctr" anchorCtr="0">
                <a:noAutofit/>
              </a:bodyPr>
              <a:lstStyle/>
              <a:p>
                <a:pPr marL="0" lvl="0" indent="0" algn="ctr" defTabSz="444500">
                  <a:lnSpc>
                    <a:spcPct val="90000"/>
                  </a:lnSpc>
                  <a:spcBef>
                    <a:spcPct val="0"/>
                  </a:spcBef>
                  <a:spcAft>
                    <a:spcPct val="35000"/>
                  </a:spcAft>
                  <a:buNone/>
                </a:pPr>
                <a14:m>
                  <m:oMathPara xmlns:m="http://schemas.openxmlformats.org/officeDocument/2006/math">
                    <m:oMathParaPr>
                      <m:jc m:val="centerGroup"/>
                    </m:oMathParaPr>
                    <m:oMath xmlns:m="http://schemas.openxmlformats.org/officeDocument/2006/math">
                      <m:sSub>
                        <m:sSubPr>
                          <m:ctrlPr>
                            <a:rPr lang="en-CA" sz="1400" b="1" i="1" kern="1200" smtClean="0">
                              <a:solidFill>
                                <a:schemeClr val="tx2"/>
                              </a:solidFill>
                              <a:latin typeface="Cambria Math" panose="02040503050406030204" pitchFamily="18" charset="0"/>
                            </a:rPr>
                          </m:ctrlPr>
                        </m:sSubPr>
                        <m:e>
                          <m:r>
                            <a:rPr lang="en-CA" sz="1400" b="1" i="1" kern="1200" smtClean="0">
                              <a:solidFill>
                                <a:schemeClr val="tx2"/>
                              </a:solidFill>
                              <a:latin typeface="Cambria Math" panose="02040503050406030204" pitchFamily="18" charset="0"/>
                            </a:rPr>
                            <m:t>𝑲</m:t>
                          </m:r>
                        </m:e>
                        <m:sub>
                          <m:r>
                            <a:rPr lang="en-CA" sz="1400" b="1" i="1" kern="1200" smtClean="0">
                              <a:solidFill>
                                <a:schemeClr val="tx2"/>
                              </a:solidFill>
                              <a:latin typeface="Cambria Math" panose="02040503050406030204" pitchFamily="18" charset="0"/>
                            </a:rPr>
                            <m:t>𝟑𝟕</m:t>
                          </m:r>
                        </m:sub>
                      </m:sSub>
                    </m:oMath>
                  </m:oMathPara>
                </a14:m>
                <a:endParaRPr lang="en-CA" sz="1400" b="1" kern="1200" dirty="0">
                  <a:solidFill>
                    <a:schemeClr val="tx2"/>
                  </a:solidFill>
                </a:endParaRPr>
              </a:p>
            </p:txBody>
          </p:sp>
        </mc:Choice>
        <mc:Fallback>
          <p:sp>
            <p:nvSpPr>
              <p:cNvPr id="1523" name="Freeform: Shape 1522">
                <a:extLst>
                  <a:ext uri="{FF2B5EF4-FFF2-40B4-BE49-F238E27FC236}">
                    <a16:creationId xmlns:a16="http://schemas.microsoft.com/office/drawing/2014/main" id="{08AA82D3-5BCC-ADB3-6569-C7080CB9E144}"/>
                  </a:ext>
                </a:extLst>
              </p:cNvPr>
              <p:cNvSpPr>
                <a:spLocks noRot="1" noChangeAspect="1" noMove="1" noResize="1" noEditPoints="1" noAdjustHandles="1" noChangeArrowheads="1" noChangeShapeType="1" noTextEdit="1"/>
              </p:cNvSpPr>
              <p:nvPr/>
            </p:nvSpPr>
            <p:spPr>
              <a:xfrm>
                <a:off x="11833799" y="27291564"/>
                <a:ext cx="850948" cy="602058"/>
              </a:xfrm>
              <a:custGeom>
                <a:avLst/>
                <a:gdLst>
                  <a:gd name="connsiteX0" fmla="*/ 0 w 473486"/>
                  <a:gd name="connsiteY0" fmla="*/ 31566 h 315657"/>
                  <a:gd name="connsiteX1" fmla="*/ 31566 w 473486"/>
                  <a:gd name="connsiteY1" fmla="*/ 0 h 315657"/>
                  <a:gd name="connsiteX2" fmla="*/ 441920 w 473486"/>
                  <a:gd name="connsiteY2" fmla="*/ 0 h 315657"/>
                  <a:gd name="connsiteX3" fmla="*/ 473486 w 473486"/>
                  <a:gd name="connsiteY3" fmla="*/ 31566 h 315657"/>
                  <a:gd name="connsiteX4" fmla="*/ 473486 w 473486"/>
                  <a:gd name="connsiteY4" fmla="*/ 284091 h 315657"/>
                  <a:gd name="connsiteX5" fmla="*/ 441920 w 473486"/>
                  <a:gd name="connsiteY5" fmla="*/ 315657 h 315657"/>
                  <a:gd name="connsiteX6" fmla="*/ 31566 w 473486"/>
                  <a:gd name="connsiteY6" fmla="*/ 315657 h 315657"/>
                  <a:gd name="connsiteX7" fmla="*/ 0 w 473486"/>
                  <a:gd name="connsiteY7" fmla="*/ 284091 h 315657"/>
                  <a:gd name="connsiteX8" fmla="*/ 0 w 473486"/>
                  <a:gd name="connsiteY8" fmla="*/ 31566 h 315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3486" h="315657">
                    <a:moveTo>
                      <a:pt x="0" y="31566"/>
                    </a:moveTo>
                    <a:cubicBezTo>
                      <a:pt x="0" y="14133"/>
                      <a:pt x="14133" y="0"/>
                      <a:pt x="31566" y="0"/>
                    </a:cubicBezTo>
                    <a:lnTo>
                      <a:pt x="441920" y="0"/>
                    </a:lnTo>
                    <a:cubicBezTo>
                      <a:pt x="459353" y="0"/>
                      <a:pt x="473486" y="14133"/>
                      <a:pt x="473486" y="31566"/>
                    </a:cubicBezTo>
                    <a:lnTo>
                      <a:pt x="473486" y="284091"/>
                    </a:lnTo>
                    <a:cubicBezTo>
                      <a:pt x="473486" y="301524"/>
                      <a:pt x="459353" y="315657"/>
                      <a:pt x="441920" y="315657"/>
                    </a:cubicBezTo>
                    <a:lnTo>
                      <a:pt x="31566" y="315657"/>
                    </a:lnTo>
                    <a:cubicBezTo>
                      <a:pt x="14133" y="315657"/>
                      <a:pt x="0" y="301524"/>
                      <a:pt x="0" y="284091"/>
                    </a:cubicBezTo>
                    <a:lnTo>
                      <a:pt x="0" y="31566"/>
                    </a:lnTo>
                    <a:close/>
                  </a:path>
                </a:pathLst>
              </a:custGeom>
              <a:blipFill>
                <a:blip r:embed="rId35"/>
                <a:stretch>
                  <a:fillRect/>
                </a:stretch>
              </a:blipFill>
              <a:ln w="28575">
                <a:solidFill>
                  <a:schemeClr val="accent2">
                    <a:lumMod val="50000"/>
                  </a:schemeClr>
                </a:solidFill>
              </a:ln>
            </p:spPr>
            <p:txBody>
              <a:bodyPr/>
              <a:lstStyle/>
              <a:p>
                <a:r>
                  <a:rPr lang="en-CA">
                    <a:noFill/>
                  </a:rPr>
                  <a:t> </a:t>
                </a:r>
              </a:p>
            </p:txBody>
          </p:sp>
        </mc:Fallback>
      </mc:AlternateContent>
      <p:grpSp>
        <p:nvGrpSpPr>
          <p:cNvPr id="1468" name="Group 1467">
            <a:extLst>
              <a:ext uri="{FF2B5EF4-FFF2-40B4-BE49-F238E27FC236}">
                <a16:creationId xmlns:a16="http://schemas.microsoft.com/office/drawing/2014/main" id="{E5269063-A5A1-89C9-93CA-E0EF215BE531}"/>
              </a:ext>
            </a:extLst>
          </p:cNvPr>
          <p:cNvGrpSpPr/>
          <p:nvPr/>
        </p:nvGrpSpPr>
        <p:grpSpPr>
          <a:xfrm>
            <a:off x="9572610" y="28044544"/>
            <a:ext cx="924389" cy="981029"/>
            <a:chOff x="8021591" y="678149"/>
            <a:chExt cx="914399" cy="914402"/>
          </a:xfrm>
        </p:grpSpPr>
        <p:pic>
          <p:nvPicPr>
            <p:cNvPr id="1493" name="Graphic 1492" descr="Programmer female outline">
              <a:extLst>
                <a:ext uri="{FF2B5EF4-FFF2-40B4-BE49-F238E27FC236}">
                  <a16:creationId xmlns:a16="http://schemas.microsoft.com/office/drawing/2014/main" id="{D36C7432-DF94-4DD0-49B6-C7E71FCF6E1B}"/>
                </a:ext>
              </a:extLst>
            </p:cNvPr>
            <p:cNvPicPr>
              <a:picLocks noChangeAspect="1"/>
            </p:cNvPicPr>
            <p:nvPr/>
          </p:nvPicPr>
          <p:blipFill>
            <a:blip r:embed="rId36">
              <a:extLst>
                <a:ext uri="{96DAC541-7B7A-43D3-8B79-37D633B846F1}">
                  <asvg:svgBlip xmlns:asvg="http://schemas.microsoft.com/office/drawing/2016/SVG/main" r:embed="rId37"/>
                </a:ext>
              </a:extLst>
            </a:blip>
            <a:stretch>
              <a:fillRect/>
            </a:stretch>
          </p:blipFill>
          <p:spPr>
            <a:xfrm>
              <a:off x="8021591" y="678149"/>
              <a:ext cx="914399" cy="914402"/>
            </a:xfrm>
            <a:prstGeom prst="rect">
              <a:avLst/>
            </a:prstGeom>
          </p:spPr>
        </p:pic>
        <p:sp>
          <p:nvSpPr>
            <p:cNvPr id="1494" name="Rectangle 1493">
              <a:extLst>
                <a:ext uri="{FF2B5EF4-FFF2-40B4-BE49-F238E27FC236}">
                  <a16:creationId xmlns:a16="http://schemas.microsoft.com/office/drawing/2014/main" id="{7583836F-914E-4B5D-C4E8-77992884694A}"/>
                </a:ext>
              </a:extLst>
            </p:cNvPr>
            <p:cNvSpPr/>
            <p:nvPr/>
          </p:nvSpPr>
          <p:spPr>
            <a:xfrm>
              <a:off x="8339420" y="1286015"/>
              <a:ext cx="278757" cy="241300"/>
            </a:xfrm>
            <a:prstGeom prst="rect">
              <a:avLst/>
            </a:prstGeom>
            <a:solidFill>
              <a:schemeClr val="bg1">
                <a:lumMod val="95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400"/>
            </a:p>
          </p:txBody>
        </p:sp>
      </p:grpSp>
      <p:grpSp>
        <p:nvGrpSpPr>
          <p:cNvPr id="1469" name="Group 1468">
            <a:extLst>
              <a:ext uri="{FF2B5EF4-FFF2-40B4-BE49-F238E27FC236}">
                <a16:creationId xmlns:a16="http://schemas.microsoft.com/office/drawing/2014/main" id="{6D19BE73-133A-AF05-15F0-326D9EB85EEE}"/>
              </a:ext>
            </a:extLst>
          </p:cNvPr>
          <p:cNvGrpSpPr/>
          <p:nvPr/>
        </p:nvGrpSpPr>
        <p:grpSpPr>
          <a:xfrm>
            <a:off x="7332941" y="28020823"/>
            <a:ext cx="924389" cy="981029"/>
            <a:chOff x="6624770" y="678149"/>
            <a:chExt cx="914399" cy="914402"/>
          </a:xfrm>
        </p:grpSpPr>
        <p:pic>
          <p:nvPicPr>
            <p:cNvPr id="1491" name="Graphic 1490" descr="Programmer male outline">
              <a:extLst>
                <a:ext uri="{FF2B5EF4-FFF2-40B4-BE49-F238E27FC236}">
                  <a16:creationId xmlns:a16="http://schemas.microsoft.com/office/drawing/2014/main" id="{10968393-60FB-1BE0-8B6C-7E6F88D2B24F}"/>
                </a:ext>
              </a:extLst>
            </p:cNvPr>
            <p:cNvPicPr>
              <a:picLocks noChangeAspect="1"/>
            </p:cNvPicPr>
            <p:nvPr/>
          </p:nvPicPr>
          <p:blipFill>
            <a:blip r:embed="rId38">
              <a:extLst>
                <a:ext uri="{96DAC541-7B7A-43D3-8B79-37D633B846F1}">
                  <asvg:svgBlip xmlns:asvg="http://schemas.microsoft.com/office/drawing/2016/SVG/main" r:embed="rId39"/>
                </a:ext>
              </a:extLst>
            </a:blip>
            <a:stretch>
              <a:fillRect/>
            </a:stretch>
          </p:blipFill>
          <p:spPr>
            <a:xfrm>
              <a:off x="6624770" y="678149"/>
              <a:ext cx="914399" cy="914402"/>
            </a:xfrm>
            <a:prstGeom prst="rect">
              <a:avLst/>
            </a:prstGeom>
          </p:spPr>
        </p:pic>
        <p:sp>
          <p:nvSpPr>
            <p:cNvPr id="1492" name="Rectangle 1491">
              <a:extLst>
                <a:ext uri="{FF2B5EF4-FFF2-40B4-BE49-F238E27FC236}">
                  <a16:creationId xmlns:a16="http://schemas.microsoft.com/office/drawing/2014/main" id="{3B65048A-97AA-6A44-83E0-E311296B4BC3}"/>
                </a:ext>
              </a:extLst>
            </p:cNvPr>
            <p:cNvSpPr/>
            <p:nvPr/>
          </p:nvSpPr>
          <p:spPr>
            <a:xfrm>
              <a:off x="6955532" y="1291462"/>
              <a:ext cx="278757" cy="241300"/>
            </a:xfrm>
            <a:prstGeom prst="rect">
              <a:avLst/>
            </a:prstGeom>
            <a:solidFill>
              <a:schemeClr val="bg1">
                <a:lumMod val="95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400"/>
            </a:p>
          </p:txBody>
        </p:sp>
      </p:grpSp>
      <p:pic>
        <p:nvPicPr>
          <p:cNvPr id="1470" name="Graphic 1469" descr="Smart Phone with solid fill">
            <a:extLst>
              <a:ext uri="{FF2B5EF4-FFF2-40B4-BE49-F238E27FC236}">
                <a16:creationId xmlns:a16="http://schemas.microsoft.com/office/drawing/2014/main" id="{F25C22D4-9091-3234-8070-77C94D573CA8}"/>
              </a:ext>
            </a:extLst>
          </p:cNvPr>
          <p:cNvPicPr>
            <a:picLocks noChangeAspect="1"/>
          </p:cNvPicPr>
          <p:nvPr/>
        </p:nvPicPr>
        <p:blipFill>
          <a:blip r:embed="rId40">
            <a:extLst>
              <a:ext uri="{96DAC541-7B7A-43D3-8B79-37D633B846F1}">
                <asvg:svgBlip xmlns:asvg="http://schemas.microsoft.com/office/drawing/2016/SVG/main" r:embed="rId41"/>
              </a:ext>
            </a:extLst>
          </a:blip>
          <a:stretch>
            <a:fillRect/>
          </a:stretch>
        </p:blipFill>
        <p:spPr>
          <a:xfrm>
            <a:off x="6385830" y="28233761"/>
            <a:ext cx="708987" cy="752429"/>
          </a:xfrm>
          <a:prstGeom prst="rect">
            <a:avLst/>
          </a:prstGeom>
        </p:spPr>
      </p:pic>
      <p:pic>
        <p:nvPicPr>
          <p:cNvPr id="1471" name="Graphic 1470" descr="IV outline">
            <a:extLst>
              <a:ext uri="{FF2B5EF4-FFF2-40B4-BE49-F238E27FC236}">
                <a16:creationId xmlns:a16="http://schemas.microsoft.com/office/drawing/2014/main" id="{F2FC347C-602E-D4C1-443C-C3ADB6DE0C83}"/>
              </a:ext>
            </a:extLst>
          </p:cNvPr>
          <p:cNvPicPr>
            <a:picLocks noChangeAspect="1"/>
          </p:cNvPicPr>
          <p:nvPr/>
        </p:nvPicPr>
        <p:blipFill>
          <a:blip r:embed="rId42">
            <a:extLst>
              <a:ext uri="{96DAC541-7B7A-43D3-8B79-37D633B846F1}">
                <asvg:svgBlip xmlns:asvg="http://schemas.microsoft.com/office/drawing/2016/SVG/main" r:embed="rId43"/>
              </a:ext>
            </a:extLst>
          </a:blip>
          <a:stretch>
            <a:fillRect/>
          </a:stretch>
        </p:blipFill>
        <p:spPr>
          <a:xfrm>
            <a:off x="8596797" y="28154102"/>
            <a:ext cx="520445" cy="854446"/>
          </a:xfrm>
          <a:prstGeom prst="rect">
            <a:avLst/>
          </a:prstGeom>
        </p:spPr>
      </p:pic>
      <p:pic>
        <p:nvPicPr>
          <p:cNvPr id="1472" name="Graphic 1471" descr="Watch with solid fill">
            <a:extLst>
              <a:ext uri="{FF2B5EF4-FFF2-40B4-BE49-F238E27FC236}">
                <a16:creationId xmlns:a16="http://schemas.microsoft.com/office/drawing/2014/main" id="{39D66CA3-478A-FA96-D64F-3ED9A4348D81}"/>
              </a:ext>
            </a:extLst>
          </p:cNvPr>
          <p:cNvPicPr>
            <a:picLocks noChangeAspect="1"/>
          </p:cNvPicPr>
          <p:nvPr/>
        </p:nvPicPr>
        <p:blipFill>
          <a:blip r:embed="rId44">
            <a:extLst>
              <a:ext uri="{96DAC541-7B7A-43D3-8B79-37D633B846F1}">
                <asvg:svgBlip xmlns:asvg="http://schemas.microsoft.com/office/drawing/2016/SVG/main" r:embed="rId45"/>
              </a:ext>
            </a:extLst>
          </a:blip>
          <a:stretch>
            <a:fillRect/>
          </a:stretch>
        </p:blipFill>
        <p:spPr>
          <a:xfrm rot="1926878">
            <a:off x="4091786" y="28301412"/>
            <a:ext cx="610398" cy="647800"/>
          </a:xfrm>
          <a:prstGeom prst="rect">
            <a:avLst/>
          </a:prstGeom>
        </p:spPr>
      </p:pic>
      <p:pic>
        <p:nvPicPr>
          <p:cNvPr id="1473" name="Graphic 1472" descr="Heartbeat with solid fill">
            <a:extLst>
              <a:ext uri="{FF2B5EF4-FFF2-40B4-BE49-F238E27FC236}">
                <a16:creationId xmlns:a16="http://schemas.microsoft.com/office/drawing/2014/main" id="{3B0791A5-2AA9-22F6-41E9-3AE92B2506D0}"/>
              </a:ext>
            </a:extLst>
          </p:cNvPr>
          <p:cNvPicPr>
            <a:picLocks noChangeAspect="1"/>
          </p:cNvPicPr>
          <p:nvPr/>
        </p:nvPicPr>
        <p:blipFill>
          <a:blip r:embed="rId46">
            <a:extLst>
              <a:ext uri="{96DAC541-7B7A-43D3-8B79-37D633B846F1}">
                <asvg:svgBlip xmlns:asvg="http://schemas.microsoft.com/office/drawing/2016/SVG/main" r:embed="rId47"/>
              </a:ext>
            </a:extLst>
          </a:blip>
          <a:stretch>
            <a:fillRect/>
          </a:stretch>
        </p:blipFill>
        <p:spPr>
          <a:xfrm>
            <a:off x="10816927" y="28195340"/>
            <a:ext cx="756101" cy="802430"/>
          </a:xfrm>
          <a:prstGeom prst="rect">
            <a:avLst/>
          </a:prstGeom>
        </p:spPr>
      </p:pic>
      <p:pic>
        <p:nvPicPr>
          <p:cNvPr id="1474" name="Graphic 1473" descr="Weight Gain outline">
            <a:extLst>
              <a:ext uri="{FF2B5EF4-FFF2-40B4-BE49-F238E27FC236}">
                <a16:creationId xmlns:a16="http://schemas.microsoft.com/office/drawing/2014/main" id="{D341C8B4-322A-11FE-5A82-1A36E6E0CC5B}"/>
              </a:ext>
            </a:extLst>
          </p:cNvPr>
          <p:cNvPicPr>
            <a:picLocks noChangeAspect="1"/>
          </p:cNvPicPr>
          <p:nvPr/>
        </p:nvPicPr>
        <p:blipFill>
          <a:blip r:embed="rId48">
            <a:extLst>
              <a:ext uri="{96DAC541-7B7A-43D3-8B79-37D633B846F1}">
                <asvg:svgBlip xmlns:asvg="http://schemas.microsoft.com/office/drawing/2016/SVG/main" r:embed="rId49"/>
              </a:ext>
            </a:extLst>
          </a:blip>
          <a:stretch>
            <a:fillRect/>
          </a:stretch>
        </p:blipFill>
        <p:spPr>
          <a:xfrm>
            <a:off x="5130502" y="28124918"/>
            <a:ext cx="924389" cy="981029"/>
          </a:xfrm>
          <a:prstGeom prst="rect">
            <a:avLst/>
          </a:prstGeom>
        </p:spPr>
      </p:pic>
      <p:pic>
        <p:nvPicPr>
          <p:cNvPr id="1475" name="Graphic 1474" descr="Alarm clock with solid fill">
            <a:extLst>
              <a:ext uri="{FF2B5EF4-FFF2-40B4-BE49-F238E27FC236}">
                <a16:creationId xmlns:a16="http://schemas.microsoft.com/office/drawing/2014/main" id="{B5BE5F5B-ED8D-3614-1413-794D88721B71}"/>
              </a:ext>
            </a:extLst>
          </p:cNvPr>
          <p:cNvPicPr>
            <a:picLocks noChangeAspect="1"/>
          </p:cNvPicPr>
          <p:nvPr/>
        </p:nvPicPr>
        <p:blipFill>
          <a:blip r:embed="rId50">
            <a:extLst>
              <a:ext uri="{96DAC541-7B7A-43D3-8B79-37D633B846F1}">
                <asvg:svgBlip xmlns:asvg="http://schemas.microsoft.com/office/drawing/2016/SVG/main" r:embed="rId51"/>
              </a:ext>
            </a:extLst>
          </a:blip>
          <a:stretch>
            <a:fillRect/>
          </a:stretch>
        </p:blipFill>
        <p:spPr>
          <a:xfrm>
            <a:off x="11908854" y="28148111"/>
            <a:ext cx="870397" cy="923729"/>
          </a:xfrm>
          <a:prstGeom prst="rect">
            <a:avLst/>
          </a:prstGeom>
        </p:spPr>
      </p:pic>
      <p:cxnSp>
        <p:nvCxnSpPr>
          <p:cNvPr id="1477" name="Connector: Elbow 1476">
            <a:extLst>
              <a:ext uri="{FF2B5EF4-FFF2-40B4-BE49-F238E27FC236}">
                <a16:creationId xmlns:a16="http://schemas.microsoft.com/office/drawing/2014/main" id="{AC685EC9-388E-5F5C-9509-F4AEE64AE1C0}"/>
              </a:ext>
            </a:extLst>
          </p:cNvPr>
          <p:cNvCxnSpPr>
            <a:cxnSpLocks/>
            <a:endCxn id="1466" idx="3"/>
          </p:cNvCxnSpPr>
          <p:nvPr/>
        </p:nvCxnSpPr>
        <p:spPr>
          <a:xfrm rot="16200000" flipV="1">
            <a:off x="7480889" y="23909931"/>
            <a:ext cx="8031701" cy="3503342"/>
          </a:xfrm>
          <a:prstGeom prst="bentConnector2">
            <a:avLst/>
          </a:prstGeom>
          <a:ln w="28575">
            <a:solidFill>
              <a:schemeClr val="accent6">
                <a:lumMod val="75000"/>
              </a:schemeClr>
            </a:solidFill>
            <a:tailEnd type="triangle"/>
          </a:ln>
        </p:spPr>
        <p:style>
          <a:lnRef idx="1">
            <a:schemeClr val="dk1"/>
          </a:lnRef>
          <a:fillRef idx="0">
            <a:schemeClr val="dk1"/>
          </a:fillRef>
          <a:effectRef idx="0">
            <a:schemeClr val="dk1"/>
          </a:effectRef>
          <a:fontRef idx="minor">
            <a:schemeClr val="tx1"/>
          </a:fontRef>
        </p:style>
      </p:cxnSp>
      <p:cxnSp>
        <p:nvCxnSpPr>
          <p:cNvPr id="1478" name="Straight Connector 1477">
            <a:extLst>
              <a:ext uri="{FF2B5EF4-FFF2-40B4-BE49-F238E27FC236}">
                <a16:creationId xmlns:a16="http://schemas.microsoft.com/office/drawing/2014/main" id="{3F1EEEA4-D6E0-19A3-89DF-0FDC9405D66F}"/>
              </a:ext>
            </a:extLst>
          </p:cNvPr>
          <p:cNvCxnSpPr>
            <a:cxnSpLocks/>
          </p:cNvCxnSpPr>
          <p:nvPr/>
        </p:nvCxnSpPr>
        <p:spPr>
          <a:xfrm flipH="1">
            <a:off x="4239956" y="29660054"/>
            <a:ext cx="9018280" cy="0"/>
          </a:xfrm>
          <a:prstGeom prst="line">
            <a:avLst/>
          </a:prstGeom>
          <a:ln w="381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79" name="Straight Connector 1478">
            <a:extLst>
              <a:ext uri="{FF2B5EF4-FFF2-40B4-BE49-F238E27FC236}">
                <a16:creationId xmlns:a16="http://schemas.microsoft.com/office/drawing/2014/main" id="{97F827E2-F2F5-8730-0277-69F635B804B7}"/>
              </a:ext>
            </a:extLst>
          </p:cNvPr>
          <p:cNvCxnSpPr>
            <a:cxnSpLocks/>
          </p:cNvCxnSpPr>
          <p:nvPr/>
        </p:nvCxnSpPr>
        <p:spPr>
          <a:xfrm>
            <a:off x="4255045" y="29063178"/>
            <a:ext cx="0" cy="612781"/>
          </a:xfrm>
          <a:prstGeom prst="line">
            <a:avLst/>
          </a:prstGeom>
          <a:ln w="38100">
            <a:solidFill>
              <a:schemeClr val="accent6">
                <a:lumMod val="75000"/>
              </a:schemeClr>
            </a:solidFill>
          </a:ln>
        </p:spPr>
        <p:style>
          <a:lnRef idx="1">
            <a:schemeClr val="dk1"/>
          </a:lnRef>
          <a:fillRef idx="0">
            <a:schemeClr val="dk1"/>
          </a:fillRef>
          <a:effectRef idx="0">
            <a:schemeClr val="dk1"/>
          </a:effectRef>
          <a:fontRef idx="minor">
            <a:schemeClr val="tx1"/>
          </a:fontRef>
        </p:style>
      </p:cxnSp>
      <p:cxnSp>
        <p:nvCxnSpPr>
          <p:cNvPr id="1480" name="Straight Connector 1479">
            <a:extLst>
              <a:ext uri="{FF2B5EF4-FFF2-40B4-BE49-F238E27FC236}">
                <a16:creationId xmlns:a16="http://schemas.microsoft.com/office/drawing/2014/main" id="{0F7D0362-04A9-C5AA-AC82-234F1D8FADB7}"/>
              </a:ext>
            </a:extLst>
          </p:cNvPr>
          <p:cNvCxnSpPr>
            <a:cxnSpLocks/>
          </p:cNvCxnSpPr>
          <p:nvPr/>
        </p:nvCxnSpPr>
        <p:spPr>
          <a:xfrm>
            <a:off x="5538832" y="29063178"/>
            <a:ext cx="0" cy="612781"/>
          </a:xfrm>
          <a:prstGeom prst="line">
            <a:avLst/>
          </a:prstGeom>
          <a:ln w="38100">
            <a:solidFill>
              <a:schemeClr val="accent6">
                <a:lumMod val="75000"/>
              </a:schemeClr>
            </a:solidFill>
          </a:ln>
        </p:spPr>
        <p:style>
          <a:lnRef idx="1">
            <a:schemeClr val="dk1"/>
          </a:lnRef>
          <a:fillRef idx="0">
            <a:schemeClr val="dk1"/>
          </a:fillRef>
          <a:effectRef idx="0">
            <a:schemeClr val="dk1"/>
          </a:effectRef>
          <a:fontRef idx="minor">
            <a:schemeClr val="tx1"/>
          </a:fontRef>
        </p:style>
      </p:cxnSp>
      <p:cxnSp>
        <p:nvCxnSpPr>
          <p:cNvPr id="1481" name="Straight Connector 1480">
            <a:extLst>
              <a:ext uri="{FF2B5EF4-FFF2-40B4-BE49-F238E27FC236}">
                <a16:creationId xmlns:a16="http://schemas.microsoft.com/office/drawing/2014/main" id="{39E35D96-9903-A34C-544F-658A18EEF38C}"/>
              </a:ext>
            </a:extLst>
          </p:cNvPr>
          <p:cNvCxnSpPr>
            <a:cxnSpLocks/>
          </p:cNvCxnSpPr>
          <p:nvPr/>
        </p:nvCxnSpPr>
        <p:spPr>
          <a:xfrm>
            <a:off x="12330865" y="29063178"/>
            <a:ext cx="0" cy="612781"/>
          </a:xfrm>
          <a:prstGeom prst="line">
            <a:avLst/>
          </a:prstGeom>
          <a:ln w="38100">
            <a:solidFill>
              <a:schemeClr val="accent6">
                <a:lumMod val="75000"/>
              </a:schemeClr>
            </a:solidFill>
          </a:ln>
        </p:spPr>
        <p:style>
          <a:lnRef idx="1">
            <a:schemeClr val="dk1"/>
          </a:lnRef>
          <a:fillRef idx="0">
            <a:schemeClr val="dk1"/>
          </a:fillRef>
          <a:effectRef idx="0">
            <a:schemeClr val="dk1"/>
          </a:effectRef>
          <a:fontRef idx="minor">
            <a:schemeClr val="tx1"/>
          </a:fontRef>
        </p:style>
      </p:cxnSp>
      <p:cxnSp>
        <p:nvCxnSpPr>
          <p:cNvPr id="1482" name="Straight Connector 1481">
            <a:extLst>
              <a:ext uri="{FF2B5EF4-FFF2-40B4-BE49-F238E27FC236}">
                <a16:creationId xmlns:a16="http://schemas.microsoft.com/office/drawing/2014/main" id="{F1B0F5FF-5466-2AA7-E886-BE41B1C26630}"/>
              </a:ext>
            </a:extLst>
          </p:cNvPr>
          <p:cNvCxnSpPr>
            <a:cxnSpLocks/>
          </p:cNvCxnSpPr>
          <p:nvPr/>
        </p:nvCxnSpPr>
        <p:spPr>
          <a:xfrm>
            <a:off x="6699367" y="29063178"/>
            <a:ext cx="0" cy="612781"/>
          </a:xfrm>
          <a:prstGeom prst="line">
            <a:avLst/>
          </a:prstGeom>
          <a:ln w="38100">
            <a:solidFill>
              <a:schemeClr val="accent6">
                <a:lumMod val="75000"/>
              </a:schemeClr>
            </a:solidFill>
          </a:ln>
        </p:spPr>
        <p:style>
          <a:lnRef idx="1">
            <a:schemeClr val="dk1"/>
          </a:lnRef>
          <a:fillRef idx="0">
            <a:schemeClr val="dk1"/>
          </a:fillRef>
          <a:effectRef idx="0">
            <a:schemeClr val="dk1"/>
          </a:effectRef>
          <a:fontRef idx="minor">
            <a:schemeClr val="tx1"/>
          </a:fontRef>
        </p:style>
      </p:cxnSp>
      <p:cxnSp>
        <p:nvCxnSpPr>
          <p:cNvPr id="1483" name="Straight Connector 1482">
            <a:extLst>
              <a:ext uri="{FF2B5EF4-FFF2-40B4-BE49-F238E27FC236}">
                <a16:creationId xmlns:a16="http://schemas.microsoft.com/office/drawing/2014/main" id="{7728DF22-1C6C-AA65-20B0-E1A26F98D0A0}"/>
              </a:ext>
            </a:extLst>
          </p:cNvPr>
          <p:cNvCxnSpPr>
            <a:cxnSpLocks/>
          </p:cNvCxnSpPr>
          <p:nvPr/>
        </p:nvCxnSpPr>
        <p:spPr>
          <a:xfrm>
            <a:off x="7742357" y="29063178"/>
            <a:ext cx="0" cy="612781"/>
          </a:xfrm>
          <a:prstGeom prst="line">
            <a:avLst/>
          </a:prstGeom>
          <a:ln w="38100">
            <a:solidFill>
              <a:schemeClr val="accent6">
                <a:lumMod val="75000"/>
              </a:schemeClr>
            </a:solidFill>
          </a:ln>
        </p:spPr>
        <p:style>
          <a:lnRef idx="1">
            <a:schemeClr val="dk1"/>
          </a:lnRef>
          <a:fillRef idx="0">
            <a:schemeClr val="dk1"/>
          </a:fillRef>
          <a:effectRef idx="0">
            <a:schemeClr val="dk1"/>
          </a:effectRef>
          <a:fontRef idx="minor">
            <a:schemeClr val="tx1"/>
          </a:fontRef>
        </p:style>
      </p:cxnSp>
      <p:cxnSp>
        <p:nvCxnSpPr>
          <p:cNvPr id="1484" name="Straight Connector 1483">
            <a:extLst>
              <a:ext uri="{FF2B5EF4-FFF2-40B4-BE49-F238E27FC236}">
                <a16:creationId xmlns:a16="http://schemas.microsoft.com/office/drawing/2014/main" id="{7DD79A30-FC32-B385-A32E-4E06C51CC0DF}"/>
              </a:ext>
            </a:extLst>
          </p:cNvPr>
          <p:cNvCxnSpPr>
            <a:cxnSpLocks/>
          </p:cNvCxnSpPr>
          <p:nvPr/>
        </p:nvCxnSpPr>
        <p:spPr>
          <a:xfrm>
            <a:off x="8841266" y="29063178"/>
            <a:ext cx="0" cy="612781"/>
          </a:xfrm>
          <a:prstGeom prst="line">
            <a:avLst/>
          </a:prstGeom>
          <a:ln w="38100">
            <a:solidFill>
              <a:schemeClr val="accent6">
                <a:lumMod val="75000"/>
              </a:schemeClr>
            </a:solidFill>
          </a:ln>
        </p:spPr>
        <p:style>
          <a:lnRef idx="1">
            <a:schemeClr val="dk1"/>
          </a:lnRef>
          <a:fillRef idx="0">
            <a:schemeClr val="dk1"/>
          </a:fillRef>
          <a:effectRef idx="0">
            <a:schemeClr val="dk1"/>
          </a:effectRef>
          <a:fontRef idx="minor">
            <a:schemeClr val="tx1"/>
          </a:fontRef>
        </p:style>
      </p:cxnSp>
      <p:cxnSp>
        <p:nvCxnSpPr>
          <p:cNvPr id="1485" name="Straight Connector 1484">
            <a:extLst>
              <a:ext uri="{FF2B5EF4-FFF2-40B4-BE49-F238E27FC236}">
                <a16:creationId xmlns:a16="http://schemas.microsoft.com/office/drawing/2014/main" id="{A382A959-9C85-7D72-D6B8-11231E386CFC}"/>
              </a:ext>
            </a:extLst>
          </p:cNvPr>
          <p:cNvCxnSpPr>
            <a:cxnSpLocks/>
          </p:cNvCxnSpPr>
          <p:nvPr/>
        </p:nvCxnSpPr>
        <p:spPr>
          <a:xfrm>
            <a:off x="10015496" y="29063178"/>
            <a:ext cx="0" cy="612781"/>
          </a:xfrm>
          <a:prstGeom prst="line">
            <a:avLst/>
          </a:prstGeom>
          <a:ln w="38100">
            <a:solidFill>
              <a:schemeClr val="accent6">
                <a:lumMod val="75000"/>
              </a:schemeClr>
            </a:solidFill>
          </a:ln>
        </p:spPr>
        <p:style>
          <a:lnRef idx="1">
            <a:schemeClr val="dk1"/>
          </a:lnRef>
          <a:fillRef idx="0">
            <a:schemeClr val="dk1"/>
          </a:fillRef>
          <a:effectRef idx="0">
            <a:schemeClr val="dk1"/>
          </a:effectRef>
          <a:fontRef idx="minor">
            <a:schemeClr val="tx1"/>
          </a:fontRef>
        </p:style>
      </p:cxnSp>
      <p:cxnSp>
        <p:nvCxnSpPr>
          <p:cNvPr id="1486" name="Straight Connector 1485">
            <a:extLst>
              <a:ext uri="{FF2B5EF4-FFF2-40B4-BE49-F238E27FC236}">
                <a16:creationId xmlns:a16="http://schemas.microsoft.com/office/drawing/2014/main" id="{C3F2C7E8-725C-EF99-E9A0-CD4962DDBAB4}"/>
              </a:ext>
            </a:extLst>
          </p:cNvPr>
          <p:cNvCxnSpPr>
            <a:cxnSpLocks/>
          </p:cNvCxnSpPr>
          <p:nvPr/>
        </p:nvCxnSpPr>
        <p:spPr>
          <a:xfrm>
            <a:off x="11177172" y="29063178"/>
            <a:ext cx="0" cy="612781"/>
          </a:xfrm>
          <a:prstGeom prst="line">
            <a:avLst/>
          </a:prstGeom>
          <a:ln w="38100">
            <a:solidFill>
              <a:schemeClr val="accent6">
                <a:lumMod val="75000"/>
              </a:schemeClr>
            </a:solidFill>
          </a:ln>
        </p:spPr>
        <p:style>
          <a:lnRef idx="1">
            <a:schemeClr val="dk1"/>
          </a:lnRef>
          <a:fillRef idx="0">
            <a:schemeClr val="dk1"/>
          </a:fillRef>
          <a:effectRef idx="0">
            <a:schemeClr val="dk1"/>
          </a:effectRef>
          <a:fontRef idx="minor">
            <a:schemeClr val="tx1"/>
          </a:fontRef>
        </p:style>
      </p:cxnSp>
      <p:cxnSp>
        <p:nvCxnSpPr>
          <p:cNvPr id="1490" name="Straight Connector 1489">
            <a:extLst>
              <a:ext uri="{FF2B5EF4-FFF2-40B4-BE49-F238E27FC236}">
                <a16:creationId xmlns:a16="http://schemas.microsoft.com/office/drawing/2014/main" id="{7AE900D3-7AD5-583A-D360-1600032A24F8}"/>
              </a:ext>
            </a:extLst>
          </p:cNvPr>
          <p:cNvCxnSpPr/>
          <p:nvPr/>
        </p:nvCxnSpPr>
        <p:spPr>
          <a:xfrm>
            <a:off x="8404425" y="22211065"/>
            <a:ext cx="0" cy="2533027"/>
          </a:xfrm>
          <a:prstGeom prst="line">
            <a:avLst/>
          </a:prstGeom>
          <a:ln w="28575">
            <a:solidFill>
              <a:schemeClr val="accent2">
                <a:lumMod val="50000"/>
              </a:schemeClr>
            </a:solidFill>
          </a:ln>
        </p:spPr>
        <p:style>
          <a:lnRef idx="1">
            <a:schemeClr val="accent2"/>
          </a:lnRef>
          <a:fillRef idx="0">
            <a:schemeClr val="accent2"/>
          </a:fillRef>
          <a:effectRef idx="0">
            <a:schemeClr val="accent2"/>
          </a:effectRef>
          <a:fontRef idx="minor">
            <a:schemeClr val="tx1"/>
          </a:fontRef>
        </p:style>
      </p:cxnSp>
      <p:sp>
        <p:nvSpPr>
          <p:cNvPr id="1524" name="Text Box 42">
            <a:extLst>
              <a:ext uri="{FF2B5EF4-FFF2-40B4-BE49-F238E27FC236}">
                <a16:creationId xmlns:a16="http://schemas.microsoft.com/office/drawing/2014/main" id="{0B1B478E-ACC3-B752-C3CF-7F0FF631805F}"/>
              </a:ext>
            </a:extLst>
          </p:cNvPr>
          <p:cNvSpPr txBox="1">
            <a:spLocks noChangeArrowheads="1"/>
          </p:cNvSpPr>
          <p:nvPr/>
        </p:nvSpPr>
        <p:spPr bwMode="auto">
          <a:xfrm>
            <a:off x="2102038" y="22985731"/>
            <a:ext cx="6468911" cy="16720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0182" tIns="30091" rIns="60182" bIns="30091">
            <a:spAutoFit/>
          </a:bodyPr>
          <a:lstStyle>
            <a:lvl1pPr defTabSz="3198813">
              <a:defRPr sz="2200">
                <a:solidFill>
                  <a:schemeClr val="bg1"/>
                </a:solidFill>
                <a:latin typeface="Arial" charset="0"/>
                <a:ea typeface="ＭＳ Ｐゴシック" charset="-128"/>
              </a:defRPr>
            </a:lvl1pPr>
            <a:lvl2pPr marL="742950" indent="-285750" defTabSz="3198813">
              <a:defRPr sz="2200">
                <a:solidFill>
                  <a:schemeClr val="bg1"/>
                </a:solidFill>
                <a:latin typeface="Arial" charset="0"/>
                <a:ea typeface="ＭＳ Ｐゴシック" charset="-128"/>
              </a:defRPr>
            </a:lvl2pPr>
            <a:lvl3pPr marL="1143000" indent="-228600" defTabSz="3198813">
              <a:defRPr sz="2200">
                <a:solidFill>
                  <a:schemeClr val="bg1"/>
                </a:solidFill>
                <a:latin typeface="Arial" charset="0"/>
                <a:ea typeface="ＭＳ Ｐゴシック" charset="-128"/>
              </a:defRPr>
            </a:lvl3pPr>
            <a:lvl4pPr marL="1600200" indent="-228600" defTabSz="3198813">
              <a:defRPr sz="2200">
                <a:solidFill>
                  <a:schemeClr val="bg1"/>
                </a:solidFill>
                <a:latin typeface="Arial" charset="0"/>
                <a:ea typeface="ＭＳ Ｐゴシック" charset="-128"/>
              </a:defRPr>
            </a:lvl4pPr>
            <a:lvl5pPr marL="2057400" indent="-228600" defTabSz="3198813">
              <a:defRPr sz="2200">
                <a:solidFill>
                  <a:schemeClr val="bg1"/>
                </a:solidFill>
                <a:latin typeface="Arial" charset="0"/>
                <a:ea typeface="ＭＳ Ｐゴシック" charset="-128"/>
              </a:defRPr>
            </a:lvl5pPr>
            <a:lvl6pPr marL="25146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6pPr>
            <a:lvl7pPr marL="29718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7pPr>
            <a:lvl8pPr marL="34290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8pPr>
            <a:lvl9pPr marL="38862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9pPr>
          </a:lstStyle>
          <a:p>
            <a:pPr>
              <a:lnSpc>
                <a:spcPts val="2713"/>
              </a:lnSpc>
              <a:spcBef>
                <a:spcPct val="50000"/>
              </a:spcBef>
            </a:pPr>
            <a:r>
              <a:rPr lang="en-US" sz="3600" b="1" dirty="0">
                <a:solidFill>
                  <a:schemeClr val="tx1"/>
                </a:solidFill>
              </a:rPr>
              <a:t>Dynamic key broadcasting </a:t>
            </a:r>
          </a:p>
          <a:p>
            <a:pPr>
              <a:lnSpc>
                <a:spcPts val="2713"/>
              </a:lnSpc>
              <a:spcBef>
                <a:spcPct val="50000"/>
              </a:spcBef>
            </a:pPr>
            <a:r>
              <a:rPr lang="en-US" sz="3600" b="1" dirty="0">
                <a:solidFill>
                  <a:schemeClr val="tx1"/>
                </a:solidFill>
              </a:rPr>
              <a:t>of encrypted new keys</a:t>
            </a:r>
          </a:p>
          <a:p>
            <a:pPr>
              <a:lnSpc>
                <a:spcPts val="2713"/>
              </a:lnSpc>
              <a:spcBef>
                <a:spcPct val="50000"/>
              </a:spcBef>
            </a:pPr>
            <a:r>
              <a:rPr lang="en-US" sz="3600" b="1" dirty="0">
                <a:solidFill>
                  <a:schemeClr val="tx1"/>
                </a:solidFill>
              </a:rPr>
              <a:t>With logarithmic complexity</a:t>
            </a:r>
          </a:p>
        </p:txBody>
      </p:sp>
      <p:sp>
        <p:nvSpPr>
          <p:cNvPr id="1525" name="Text Box 42">
            <a:extLst>
              <a:ext uri="{FF2B5EF4-FFF2-40B4-BE49-F238E27FC236}">
                <a16:creationId xmlns:a16="http://schemas.microsoft.com/office/drawing/2014/main" id="{CD6F8B61-F8FF-8C76-89C5-DAB9C4BF9BB4}"/>
              </a:ext>
            </a:extLst>
          </p:cNvPr>
          <p:cNvSpPr txBox="1">
            <a:spLocks noChangeArrowheads="1"/>
          </p:cNvSpPr>
          <p:nvPr/>
        </p:nvSpPr>
        <p:spPr bwMode="auto">
          <a:xfrm>
            <a:off x="691079" y="30118917"/>
            <a:ext cx="16420964" cy="100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0182" tIns="30091" rIns="60182" bIns="30091">
            <a:spAutoFit/>
          </a:bodyPr>
          <a:lstStyle>
            <a:lvl1pPr defTabSz="3198813">
              <a:defRPr sz="2200">
                <a:solidFill>
                  <a:schemeClr val="bg1"/>
                </a:solidFill>
                <a:latin typeface="Arial" charset="0"/>
                <a:ea typeface="ＭＳ Ｐゴシック" charset="-128"/>
              </a:defRPr>
            </a:lvl1pPr>
            <a:lvl2pPr marL="742950" indent="-285750" defTabSz="3198813">
              <a:defRPr sz="2200">
                <a:solidFill>
                  <a:schemeClr val="bg1"/>
                </a:solidFill>
                <a:latin typeface="Arial" charset="0"/>
                <a:ea typeface="ＭＳ Ｐゴシック" charset="-128"/>
              </a:defRPr>
            </a:lvl2pPr>
            <a:lvl3pPr marL="1143000" indent="-228600" defTabSz="3198813">
              <a:defRPr sz="2200">
                <a:solidFill>
                  <a:schemeClr val="bg1"/>
                </a:solidFill>
                <a:latin typeface="Arial" charset="0"/>
                <a:ea typeface="ＭＳ Ｐゴシック" charset="-128"/>
              </a:defRPr>
            </a:lvl3pPr>
            <a:lvl4pPr marL="1600200" indent="-228600" defTabSz="3198813">
              <a:defRPr sz="2200">
                <a:solidFill>
                  <a:schemeClr val="bg1"/>
                </a:solidFill>
                <a:latin typeface="Arial" charset="0"/>
                <a:ea typeface="ＭＳ Ｐゴシック" charset="-128"/>
              </a:defRPr>
            </a:lvl4pPr>
            <a:lvl5pPr marL="2057400" indent="-228600" defTabSz="3198813">
              <a:defRPr sz="2200">
                <a:solidFill>
                  <a:schemeClr val="bg1"/>
                </a:solidFill>
                <a:latin typeface="Arial" charset="0"/>
                <a:ea typeface="ＭＳ Ｐゴシック" charset="-128"/>
              </a:defRPr>
            </a:lvl5pPr>
            <a:lvl6pPr marL="25146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6pPr>
            <a:lvl7pPr marL="29718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7pPr>
            <a:lvl8pPr marL="34290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8pPr>
            <a:lvl9pPr marL="38862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9pPr>
          </a:lstStyle>
          <a:p>
            <a:pPr algn="ctr">
              <a:lnSpc>
                <a:spcPts val="2713"/>
              </a:lnSpc>
              <a:spcBef>
                <a:spcPct val="50000"/>
              </a:spcBef>
            </a:pPr>
            <a:r>
              <a:rPr lang="en-US" sz="3200" b="1" dirty="0">
                <a:solidFill>
                  <a:schemeClr val="tx1"/>
                </a:solidFill>
              </a:rPr>
              <a:t>Data encrypted using dynamic keys</a:t>
            </a:r>
          </a:p>
          <a:p>
            <a:pPr algn="ctr">
              <a:lnSpc>
                <a:spcPts val="2713"/>
              </a:lnSpc>
              <a:spcBef>
                <a:spcPct val="50000"/>
              </a:spcBef>
            </a:pPr>
            <a:r>
              <a:rPr lang="en-US" sz="3200" b="1" dirty="0">
                <a:solidFill>
                  <a:schemeClr val="tx1"/>
                </a:solidFill>
              </a:rPr>
              <a:t> </a:t>
            </a:r>
          </a:p>
        </p:txBody>
      </p:sp>
      <p:sp>
        <p:nvSpPr>
          <p:cNvPr id="1526" name="Text Box 42">
            <a:extLst>
              <a:ext uri="{FF2B5EF4-FFF2-40B4-BE49-F238E27FC236}">
                <a16:creationId xmlns:a16="http://schemas.microsoft.com/office/drawing/2014/main" id="{729FAEA7-FFA3-A8FB-6B2C-B93AB0A13C53}"/>
              </a:ext>
            </a:extLst>
          </p:cNvPr>
          <p:cNvSpPr txBox="1">
            <a:spLocks noChangeArrowheads="1"/>
          </p:cNvSpPr>
          <p:nvPr/>
        </p:nvSpPr>
        <p:spPr bwMode="auto">
          <a:xfrm>
            <a:off x="4253233" y="15858245"/>
            <a:ext cx="4317772" cy="413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0182" tIns="30091" rIns="60182" bIns="30091">
            <a:spAutoFit/>
          </a:bodyPr>
          <a:lstStyle>
            <a:lvl1pPr defTabSz="3198813">
              <a:defRPr sz="2200">
                <a:solidFill>
                  <a:schemeClr val="bg1"/>
                </a:solidFill>
                <a:latin typeface="Arial" charset="0"/>
                <a:ea typeface="ＭＳ Ｐゴシック" charset="-128"/>
              </a:defRPr>
            </a:lvl1pPr>
            <a:lvl2pPr marL="742950" indent="-285750" defTabSz="3198813">
              <a:defRPr sz="2200">
                <a:solidFill>
                  <a:schemeClr val="bg1"/>
                </a:solidFill>
                <a:latin typeface="Arial" charset="0"/>
                <a:ea typeface="ＭＳ Ｐゴシック" charset="-128"/>
              </a:defRPr>
            </a:lvl2pPr>
            <a:lvl3pPr marL="1143000" indent="-228600" defTabSz="3198813">
              <a:defRPr sz="2200">
                <a:solidFill>
                  <a:schemeClr val="bg1"/>
                </a:solidFill>
                <a:latin typeface="Arial" charset="0"/>
                <a:ea typeface="ＭＳ Ｐゴシック" charset="-128"/>
              </a:defRPr>
            </a:lvl3pPr>
            <a:lvl4pPr marL="1600200" indent="-228600" defTabSz="3198813">
              <a:defRPr sz="2200">
                <a:solidFill>
                  <a:schemeClr val="bg1"/>
                </a:solidFill>
                <a:latin typeface="Arial" charset="0"/>
                <a:ea typeface="ＭＳ Ｐゴシック" charset="-128"/>
              </a:defRPr>
            </a:lvl4pPr>
            <a:lvl5pPr marL="2057400" indent="-228600" defTabSz="3198813">
              <a:defRPr sz="2200">
                <a:solidFill>
                  <a:schemeClr val="bg1"/>
                </a:solidFill>
                <a:latin typeface="Arial" charset="0"/>
                <a:ea typeface="ＭＳ Ｐゴシック" charset="-128"/>
              </a:defRPr>
            </a:lvl5pPr>
            <a:lvl6pPr marL="25146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6pPr>
            <a:lvl7pPr marL="29718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7pPr>
            <a:lvl8pPr marL="34290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8pPr>
            <a:lvl9pPr marL="38862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9pPr>
          </a:lstStyle>
          <a:p>
            <a:pPr algn="ctr">
              <a:lnSpc>
                <a:spcPts val="2713"/>
              </a:lnSpc>
              <a:spcBef>
                <a:spcPct val="50000"/>
              </a:spcBef>
            </a:pPr>
            <a:r>
              <a:rPr lang="en-US" sz="3200" b="1" dirty="0">
                <a:solidFill>
                  <a:schemeClr val="tx1"/>
                </a:solidFill>
              </a:rPr>
              <a:t>Gateway</a:t>
            </a:r>
          </a:p>
        </p:txBody>
      </p:sp>
      <p:sp>
        <p:nvSpPr>
          <p:cNvPr id="1527" name="Text Box 42">
            <a:extLst>
              <a:ext uri="{FF2B5EF4-FFF2-40B4-BE49-F238E27FC236}">
                <a16:creationId xmlns:a16="http://schemas.microsoft.com/office/drawing/2014/main" id="{A9C8857E-C8E1-A72E-9ABF-68ECDA2E331F}"/>
              </a:ext>
            </a:extLst>
          </p:cNvPr>
          <p:cNvSpPr txBox="1">
            <a:spLocks noChangeArrowheads="1"/>
          </p:cNvSpPr>
          <p:nvPr/>
        </p:nvSpPr>
        <p:spPr bwMode="auto">
          <a:xfrm>
            <a:off x="8055898" y="13702270"/>
            <a:ext cx="4317772" cy="100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0182" tIns="30091" rIns="60182" bIns="30091">
            <a:spAutoFit/>
          </a:bodyPr>
          <a:lstStyle>
            <a:lvl1pPr defTabSz="3198813">
              <a:defRPr sz="2200">
                <a:solidFill>
                  <a:schemeClr val="bg1"/>
                </a:solidFill>
                <a:latin typeface="Arial" charset="0"/>
                <a:ea typeface="ＭＳ Ｐゴシック" charset="-128"/>
              </a:defRPr>
            </a:lvl1pPr>
            <a:lvl2pPr marL="742950" indent="-285750" defTabSz="3198813">
              <a:defRPr sz="2200">
                <a:solidFill>
                  <a:schemeClr val="bg1"/>
                </a:solidFill>
                <a:latin typeface="Arial" charset="0"/>
                <a:ea typeface="ＭＳ Ｐゴシック" charset="-128"/>
              </a:defRPr>
            </a:lvl2pPr>
            <a:lvl3pPr marL="1143000" indent="-228600" defTabSz="3198813">
              <a:defRPr sz="2200">
                <a:solidFill>
                  <a:schemeClr val="bg1"/>
                </a:solidFill>
                <a:latin typeface="Arial" charset="0"/>
                <a:ea typeface="ＭＳ Ｐゴシック" charset="-128"/>
              </a:defRPr>
            </a:lvl3pPr>
            <a:lvl4pPr marL="1600200" indent="-228600" defTabSz="3198813">
              <a:defRPr sz="2200">
                <a:solidFill>
                  <a:schemeClr val="bg1"/>
                </a:solidFill>
                <a:latin typeface="Arial" charset="0"/>
                <a:ea typeface="ＭＳ Ｐゴシック" charset="-128"/>
              </a:defRPr>
            </a:lvl4pPr>
            <a:lvl5pPr marL="2057400" indent="-228600" defTabSz="3198813">
              <a:defRPr sz="2200">
                <a:solidFill>
                  <a:schemeClr val="bg1"/>
                </a:solidFill>
                <a:latin typeface="Arial" charset="0"/>
                <a:ea typeface="ＭＳ Ｐゴシック" charset="-128"/>
              </a:defRPr>
            </a:lvl5pPr>
            <a:lvl6pPr marL="25146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6pPr>
            <a:lvl7pPr marL="29718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7pPr>
            <a:lvl8pPr marL="34290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8pPr>
            <a:lvl9pPr marL="38862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9pPr>
          </a:lstStyle>
          <a:p>
            <a:pPr>
              <a:lnSpc>
                <a:spcPts val="2713"/>
              </a:lnSpc>
              <a:spcBef>
                <a:spcPct val="50000"/>
              </a:spcBef>
            </a:pPr>
            <a:r>
              <a:rPr lang="en-US" sz="3200" b="1" dirty="0">
                <a:solidFill>
                  <a:schemeClr val="tx1"/>
                </a:solidFill>
              </a:rPr>
              <a:t>Smart devices</a:t>
            </a:r>
          </a:p>
          <a:p>
            <a:pPr>
              <a:lnSpc>
                <a:spcPts val="2713"/>
              </a:lnSpc>
              <a:spcBef>
                <a:spcPct val="50000"/>
              </a:spcBef>
            </a:pPr>
            <a:r>
              <a:rPr lang="en-US" sz="3200" b="1" dirty="0">
                <a:solidFill>
                  <a:schemeClr val="tx1"/>
                </a:solidFill>
              </a:rPr>
              <a:t> collecting user data</a:t>
            </a:r>
          </a:p>
        </p:txBody>
      </p:sp>
      <p:sp>
        <p:nvSpPr>
          <p:cNvPr id="1530" name="Text Box 42">
            <a:extLst>
              <a:ext uri="{FF2B5EF4-FFF2-40B4-BE49-F238E27FC236}">
                <a16:creationId xmlns:a16="http://schemas.microsoft.com/office/drawing/2014/main" id="{8824ECD3-777F-2453-BAF6-CA11BBE2D2F1}"/>
              </a:ext>
            </a:extLst>
          </p:cNvPr>
          <p:cNvSpPr txBox="1">
            <a:spLocks noChangeArrowheads="1"/>
          </p:cNvSpPr>
          <p:nvPr/>
        </p:nvSpPr>
        <p:spPr bwMode="auto">
          <a:xfrm>
            <a:off x="24506205" y="16824138"/>
            <a:ext cx="4317772" cy="437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0182" tIns="30091" rIns="60182" bIns="30091">
            <a:spAutoFit/>
          </a:bodyPr>
          <a:lstStyle>
            <a:lvl1pPr defTabSz="3198813">
              <a:defRPr sz="2200">
                <a:solidFill>
                  <a:schemeClr val="bg1"/>
                </a:solidFill>
                <a:latin typeface="Arial" charset="0"/>
                <a:ea typeface="ＭＳ Ｐゴシック" charset="-128"/>
              </a:defRPr>
            </a:lvl1pPr>
            <a:lvl2pPr marL="742950" indent="-285750" defTabSz="3198813">
              <a:defRPr sz="2200">
                <a:solidFill>
                  <a:schemeClr val="bg1"/>
                </a:solidFill>
                <a:latin typeface="Arial" charset="0"/>
                <a:ea typeface="ＭＳ Ｐゴシック" charset="-128"/>
              </a:defRPr>
            </a:lvl2pPr>
            <a:lvl3pPr marL="1143000" indent="-228600" defTabSz="3198813">
              <a:defRPr sz="2200">
                <a:solidFill>
                  <a:schemeClr val="bg1"/>
                </a:solidFill>
                <a:latin typeface="Arial" charset="0"/>
                <a:ea typeface="ＭＳ Ｐゴシック" charset="-128"/>
              </a:defRPr>
            </a:lvl3pPr>
            <a:lvl4pPr marL="1600200" indent="-228600" defTabSz="3198813">
              <a:defRPr sz="2200">
                <a:solidFill>
                  <a:schemeClr val="bg1"/>
                </a:solidFill>
                <a:latin typeface="Arial" charset="0"/>
                <a:ea typeface="ＭＳ Ｐゴシック" charset="-128"/>
              </a:defRPr>
            </a:lvl4pPr>
            <a:lvl5pPr marL="2057400" indent="-228600" defTabSz="3198813">
              <a:defRPr sz="2200">
                <a:solidFill>
                  <a:schemeClr val="bg1"/>
                </a:solidFill>
                <a:latin typeface="Arial" charset="0"/>
                <a:ea typeface="ＭＳ Ｐゴシック" charset="-128"/>
              </a:defRPr>
            </a:lvl5pPr>
            <a:lvl6pPr marL="25146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6pPr>
            <a:lvl7pPr marL="29718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7pPr>
            <a:lvl8pPr marL="34290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8pPr>
            <a:lvl9pPr marL="38862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9pPr>
          </a:lstStyle>
          <a:p>
            <a:pPr algn="ctr">
              <a:lnSpc>
                <a:spcPts val="2713"/>
              </a:lnSpc>
              <a:spcBef>
                <a:spcPct val="50000"/>
              </a:spcBef>
            </a:pPr>
            <a:r>
              <a:rPr lang="en-US" sz="4000" b="1" dirty="0">
                <a:solidFill>
                  <a:schemeClr val="tx1"/>
                </a:solidFill>
              </a:rPr>
              <a:t>Design elements</a:t>
            </a:r>
          </a:p>
        </p:txBody>
      </p:sp>
      <mc:AlternateContent xmlns:mc="http://schemas.openxmlformats.org/markup-compatibility/2006">
        <mc:Choice xmlns:a14="http://schemas.microsoft.com/office/drawing/2010/main" Requires="a14">
          <p:sp>
            <p:nvSpPr>
              <p:cNvPr id="1533" name="Rectangle 1532">
                <a:extLst>
                  <a:ext uri="{FF2B5EF4-FFF2-40B4-BE49-F238E27FC236}">
                    <a16:creationId xmlns:a16="http://schemas.microsoft.com/office/drawing/2014/main" id="{A7FEEAD2-CEB6-E90C-CCC1-224782CFD666}"/>
                  </a:ext>
                </a:extLst>
              </p:cNvPr>
              <p:cNvSpPr/>
              <p:nvPr/>
            </p:nvSpPr>
            <p:spPr>
              <a:xfrm>
                <a:off x="22803655" y="17497919"/>
                <a:ext cx="8320589" cy="7722692"/>
              </a:xfrm>
              <a:prstGeom prst="rect">
                <a:avLst/>
              </a:prstGeom>
            </p:spPr>
            <p:txBody>
              <a:bodyPr wrap="square">
                <a:spAutoFit/>
              </a:bodyPr>
              <a:lstStyle/>
              <a:p>
                <a:pPr marL="457200" indent="-457200" algn="just">
                  <a:lnSpc>
                    <a:spcPct val="107000"/>
                  </a:lnSpc>
                  <a:spcAft>
                    <a:spcPts val="800"/>
                  </a:spcAft>
                  <a:buFont typeface="Wingdings" panose="05000000000000000000" pitchFamily="2" charset="2"/>
                  <a:buChar char="v"/>
                </a:pPr>
                <a:r>
                  <a:rPr lang="en-CA" sz="2400" b="1" dirty="0">
                    <a:latin typeface="Arial" panose="020B0604020202020204" pitchFamily="34" charset="0"/>
                    <a:cs typeface="Arial" panose="020B0604020202020204" pitchFamily="34" charset="0"/>
                  </a:rPr>
                  <a:t>Bloom filter: </a:t>
                </a:r>
                <a:r>
                  <a:rPr lang="en-CA" sz="2400" dirty="0">
                    <a:latin typeface="Arial" panose="020B0604020202020204" pitchFamily="34" charset="0"/>
                    <a:cs typeface="Arial" panose="020B0604020202020204" pitchFamily="34" charset="0"/>
                  </a:rPr>
                  <a:t>The bloom filter is a probabilistic data structure where a presence of an item can be verified with 100\% accuracy and absence of an item can be verified with less than 100 % accuracy. A bloom filter is constructed with a bit array and a set of hash functions that map the input element to different positions in the bit array, setting the bits to 1 in those positions.</a:t>
                </a:r>
              </a:p>
              <a:p>
                <a:pPr marL="457200" indent="-457200" algn="just">
                  <a:lnSpc>
                    <a:spcPct val="107000"/>
                  </a:lnSpc>
                  <a:spcAft>
                    <a:spcPts val="800"/>
                  </a:spcAft>
                  <a:buFont typeface="Wingdings" panose="05000000000000000000" pitchFamily="2" charset="2"/>
                  <a:buChar char="v"/>
                </a:pPr>
                <a:endParaRPr lang="en-CA" sz="1800" b="1" dirty="0">
                  <a:latin typeface="Calibri" panose="020F0502020204030204" pitchFamily="34" charset="0"/>
                  <a:cs typeface="Arial" panose="020B0604020202020204" pitchFamily="34" charset="0"/>
                </a:endParaRPr>
              </a:p>
              <a:p>
                <a:pPr marL="342900" marR="0" indent="-342900">
                  <a:spcBef>
                    <a:spcPts val="0"/>
                  </a:spcBef>
                  <a:spcAft>
                    <a:spcPts val="0"/>
                  </a:spcAft>
                  <a:buFont typeface="Wingdings" panose="05000000000000000000" pitchFamily="2" charset="2"/>
                  <a:buChar char="v"/>
                </a:pPr>
                <a:r>
                  <a:rPr lang="en-CA" sz="2400" b="1" dirty="0">
                    <a:latin typeface="Arial" panose="020B0604020202020204" pitchFamily="34" charset="0"/>
                    <a:cs typeface="Arial" panose="020B0604020202020204" pitchFamily="34" charset="0"/>
                  </a:rPr>
                  <a:t>Log(N) degree Polynomial</a:t>
                </a:r>
                <a:r>
                  <a:rPr lang="en-CA" sz="2400" dirty="0">
                    <a:latin typeface="Arial" panose="020B0604020202020204" pitchFamily="34" charset="0"/>
                    <a:cs typeface="Arial" panose="020B0604020202020204" pitchFamily="34" charset="0"/>
                  </a:rPr>
                  <a:t>: The design uses a polynomial for secretly communicating the new keys. The polynomial is of Log(N) degree where N is the number of devices in the system. The polynomial of them form  </a:t>
                </a:r>
                <a14:m>
                  <m:oMath xmlns:m="http://schemas.openxmlformats.org/officeDocument/2006/math">
                    <m:r>
                      <a:rPr lang="en-CA" sz="2400" b="0" i="1" smtClean="0">
                        <a:latin typeface="Cambria Math" panose="02040503050406030204" pitchFamily="18" charset="0"/>
                        <a:cs typeface="Arial" panose="020B0604020202020204" pitchFamily="34" charset="0"/>
                      </a:rPr>
                      <m:t>𝐹</m:t>
                    </m:r>
                    <m:d>
                      <m:dPr>
                        <m:ctrlPr>
                          <a:rPr lang="en-CA" sz="2400" b="0" i="1" smtClean="0">
                            <a:latin typeface="Cambria Math" panose="02040503050406030204" pitchFamily="18" charset="0"/>
                            <a:cs typeface="Arial" panose="020B0604020202020204" pitchFamily="34" charset="0"/>
                          </a:rPr>
                        </m:ctrlPr>
                      </m:dPr>
                      <m:e>
                        <m:r>
                          <a:rPr lang="en-CA" sz="2400" b="0" i="1" smtClean="0">
                            <a:latin typeface="Cambria Math" panose="02040503050406030204" pitchFamily="18" charset="0"/>
                            <a:cs typeface="Arial" panose="020B0604020202020204" pitchFamily="34" charset="0"/>
                          </a:rPr>
                          <m:t>𝑥</m:t>
                        </m:r>
                      </m:e>
                    </m:d>
                    <m:r>
                      <a:rPr lang="en-CA" sz="2400" b="0" i="1" smtClean="0">
                        <a:latin typeface="Cambria Math" panose="02040503050406030204" pitchFamily="18" charset="0"/>
                        <a:cs typeface="Arial" panose="020B0604020202020204" pitchFamily="34" charset="0"/>
                      </a:rPr>
                      <m:t>=(</m:t>
                    </m:r>
                    <m:r>
                      <a:rPr lang="en-CA" sz="2400" b="0" i="1" smtClean="0">
                        <a:latin typeface="Cambria Math" panose="02040503050406030204" pitchFamily="18" charset="0"/>
                        <a:cs typeface="Arial" panose="020B0604020202020204" pitchFamily="34" charset="0"/>
                      </a:rPr>
                      <m:t>𝑎</m:t>
                    </m:r>
                    <m:sSup>
                      <m:sSupPr>
                        <m:ctrlPr>
                          <a:rPr lang="en-CA" sz="2400" b="0" i="1" smtClean="0">
                            <a:latin typeface="Cambria Math" panose="02040503050406030204" pitchFamily="18" charset="0"/>
                            <a:cs typeface="Arial" panose="020B0604020202020204" pitchFamily="34" charset="0"/>
                          </a:rPr>
                        </m:ctrlPr>
                      </m:sSupPr>
                      <m:e>
                        <m:r>
                          <a:rPr lang="en-CA" sz="2400" b="0" i="1" smtClean="0">
                            <a:latin typeface="Cambria Math" panose="02040503050406030204" pitchFamily="18" charset="0"/>
                            <a:cs typeface="Arial" panose="020B0604020202020204" pitchFamily="34" charset="0"/>
                          </a:rPr>
                          <m:t>𝑥</m:t>
                        </m:r>
                      </m:e>
                      <m:sup>
                        <m:r>
                          <a:rPr lang="en-CA" sz="2400" b="0" i="1" smtClean="0">
                            <a:latin typeface="Cambria Math" panose="02040503050406030204" pitchFamily="18" charset="0"/>
                            <a:cs typeface="Arial" panose="020B0604020202020204" pitchFamily="34" charset="0"/>
                          </a:rPr>
                          <m:t>𝑛</m:t>
                        </m:r>
                      </m:sup>
                    </m:sSup>
                    <m:r>
                      <a:rPr lang="en-CA" sz="2400" b="0" i="1" smtClean="0">
                        <a:latin typeface="Cambria Math" panose="02040503050406030204" pitchFamily="18" charset="0"/>
                        <a:cs typeface="Arial" panose="020B0604020202020204" pitchFamily="34" charset="0"/>
                      </a:rPr>
                      <m:t>+</m:t>
                    </m:r>
                    <m:r>
                      <a:rPr lang="en-CA" sz="2400" b="0" i="1" smtClean="0">
                        <a:latin typeface="Cambria Math" panose="02040503050406030204" pitchFamily="18" charset="0"/>
                        <a:cs typeface="Arial" panose="020B0604020202020204" pitchFamily="34" charset="0"/>
                      </a:rPr>
                      <m:t>𝑏</m:t>
                    </m:r>
                    <m:sSup>
                      <m:sSupPr>
                        <m:ctrlPr>
                          <a:rPr lang="en-CA" sz="2400" i="1">
                            <a:latin typeface="Cambria Math" panose="02040503050406030204" pitchFamily="18" charset="0"/>
                            <a:cs typeface="Arial" panose="020B0604020202020204" pitchFamily="34" charset="0"/>
                          </a:rPr>
                        </m:ctrlPr>
                      </m:sSupPr>
                      <m:e>
                        <m:r>
                          <a:rPr lang="en-CA" sz="2400" i="1">
                            <a:latin typeface="Cambria Math" panose="02040503050406030204" pitchFamily="18" charset="0"/>
                            <a:cs typeface="Arial" panose="020B0604020202020204" pitchFamily="34" charset="0"/>
                          </a:rPr>
                          <m:t>𝑥</m:t>
                        </m:r>
                      </m:e>
                      <m:sup>
                        <m:r>
                          <a:rPr lang="en-CA" sz="2400" i="1">
                            <a:latin typeface="Cambria Math" panose="02040503050406030204" pitchFamily="18" charset="0"/>
                            <a:cs typeface="Arial" panose="020B0604020202020204" pitchFamily="34" charset="0"/>
                          </a:rPr>
                          <m:t>𝑛</m:t>
                        </m:r>
                        <m:r>
                          <a:rPr lang="en-CA" sz="2400" b="0" i="1" smtClean="0">
                            <a:latin typeface="Cambria Math" panose="02040503050406030204" pitchFamily="18" charset="0"/>
                            <a:cs typeface="Arial" panose="020B0604020202020204" pitchFamily="34" charset="0"/>
                          </a:rPr>
                          <m:t>−1</m:t>
                        </m:r>
                      </m:sup>
                    </m:sSup>
                    <m:r>
                      <a:rPr lang="en-CA" sz="2400" b="0" i="1" smtClean="0">
                        <a:latin typeface="Cambria Math" panose="02040503050406030204" pitchFamily="18" charset="0"/>
                        <a:cs typeface="Arial" panose="020B0604020202020204" pitchFamily="34" charset="0"/>
                      </a:rPr>
                      <m:t>+…</m:t>
                    </m:r>
                    <m:r>
                      <a:rPr lang="en-CA" sz="2400" b="0" i="1" smtClean="0">
                        <a:latin typeface="Cambria Math" panose="02040503050406030204" pitchFamily="18" charset="0"/>
                        <a:cs typeface="Arial" panose="020B0604020202020204" pitchFamily="34" charset="0"/>
                      </a:rPr>
                      <m:t>𝑧</m:t>
                    </m:r>
                    <m:sSup>
                      <m:sSupPr>
                        <m:ctrlPr>
                          <a:rPr lang="en-CA" sz="2400" i="1">
                            <a:latin typeface="Cambria Math" panose="02040503050406030204" pitchFamily="18" charset="0"/>
                            <a:cs typeface="Arial" panose="020B0604020202020204" pitchFamily="34" charset="0"/>
                          </a:rPr>
                        </m:ctrlPr>
                      </m:sSupPr>
                      <m:e>
                        <m:r>
                          <a:rPr lang="en-CA" sz="2400" i="1">
                            <a:latin typeface="Cambria Math" panose="02040503050406030204" pitchFamily="18" charset="0"/>
                            <a:cs typeface="Arial" panose="020B0604020202020204" pitchFamily="34" charset="0"/>
                          </a:rPr>
                          <m:t>𝑥</m:t>
                        </m:r>
                      </m:e>
                      <m:sup>
                        <m:r>
                          <a:rPr lang="en-CA" sz="2400" i="1">
                            <a:latin typeface="Cambria Math" panose="02040503050406030204" pitchFamily="18" charset="0"/>
                            <a:cs typeface="Arial" panose="020B0604020202020204" pitchFamily="34" charset="0"/>
                          </a:rPr>
                          <m:t>𝑛</m:t>
                        </m:r>
                      </m:sup>
                    </m:sSup>
                    <m:r>
                      <a:rPr lang="en-CA" sz="2400" b="0" i="1" smtClean="0">
                        <a:latin typeface="Cambria Math" panose="02040503050406030204" pitchFamily="18" charset="0"/>
                        <a:cs typeface="Arial" panose="020B0604020202020204" pitchFamily="34" charset="0"/>
                      </a:rPr>
                      <m:t>+</m:t>
                    </m:r>
                    <m:r>
                      <a:rPr lang="en-CA" sz="2400" b="0" i="1" smtClean="0">
                        <a:latin typeface="Cambria Math" panose="02040503050406030204" pitchFamily="18" charset="0"/>
                        <a:cs typeface="Arial" panose="020B0604020202020204" pitchFamily="34" charset="0"/>
                      </a:rPr>
                      <m:t>𝐶</m:t>
                    </m:r>
                    <m:r>
                      <a:rPr lang="en-CA" sz="2400" b="0" i="1" smtClean="0">
                        <a:latin typeface="Cambria Math" panose="02040503050406030204" pitchFamily="18" charset="0"/>
                        <a:cs typeface="Arial" panose="020B0604020202020204" pitchFamily="34" charset="0"/>
                      </a:rPr>
                      <m:t>) </m:t>
                    </m:r>
                    <m:r>
                      <a:rPr lang="en-CA" sz="2400" b="0" i="1" smtClean="0">
                        <a:latin typeface="Cambria Math" panose="02040503050406030204" pitchFamily="18" charset="0"/>
                        <a:cs typeface="Arial" panose="020B0604020202020204" pitchFamily="34" charset="0"/>
                      </a:rPr>
                      <m:t>𝑀𝑜𝑑</m:t>
                    </m:r>
                    <m:r>
                      <a:rPr lang="en-CA" sz="2400" b="0" i="1" smtClean="0">
                        <a:latin typeface="Cambria Math" panose="02040503050406030204" pitchFamily="18" charset="0"/>
                        <a:cs typeface="Arial" panose="020B0604020202020204" pitchFamily="34" charset="0"/>
                      </a:rPr>
                      <m:t> </m:t>
                    </m:r>
                    <m:r>
                      <a:rPr lang="en-CA" sz="2400" b="0" i="1" smtClean="0">
                        <a:latin typeface="Cambria Math" panose="02040503050406030204" pitchFamily="18" charset="0"/>
                        <a:cs typeface="Arial" panose="020B0604020202020204" pitchFamily="34" charset="0"/>
                      </a:rPr>
                      <m:t>𝑝</m:t>
                    </m:r>
                  </m:oMath>
                </a14:m>
                <a:r>
                  <a:rPr lang="en-CA" sz="2400" dirty="0">
                    <a:latin typeface="Arial" panose="020B0604020202020204" pitchFamily="34" charset="0"/>
                    <a:cs typeface="Arial" panose="020B0604020202020204" pitchFamily="34" charset="0"/>
                  </a:rPr>
                  <a:t> is attempted for resolving by devices with their individual key to retrieve the new key. The retrieved keys will be valid only for the intended recipient(s). The validity is checked using bloom filter.</a:t>
                </a:r>
              </a:p>
              <a:p>
                <a:pPr marR="0">
                  <a:spcBef>
                    <a:spcPts val="0"/>
                  </a:spcBef>
                  <a:spcAft>
                    <a:spcPts val="0"/>
                  </a:spcAft>
                </a:pPr>
                <a:endParaRPr lang="en-CA" sz="1800" dirty="0">
                  <a:effectLst/>
                  <a:latin typeface="Calibri" panose="020F0502020204030204" pitchFamily="34" charset="0"/>
                </a:endParaRPr>
              </a:p>
              <a:p>
                <a:pPr marL="457200" indent="-457200" algn="just">
                  <a:lnSpc>
                    <a:spcPct val="107000"/>
                  </a:lnSpc>
                  <a:spcAft>
                    <a:spcPts val="800"/>
                  </a:spcAft>
                  <a:buFont typeface="Wingdings" panose="05000000000000000000" pitchFamily="2" charset="2"/>
                  <a:buChar char="v"/>
                </a:pPr>
                <a:r>
                  <a:rPr lang="en-CA" sz="2400" b="1" dirty="0">
                    <a:latin typeface="Arial" panose="020B0604020202020204" pitchFamily="34" charset="0"/>
                    <a:cs typeface="Arial" panose="020B0604020202020204" pitchFamily="34" charset="0"/>
                  </a:rPr>
                  <a:t>Symmetric Encryption</a:t>
                </a:r>
                <a:r>
                  <a:rPr lang="en-CA" sz="2400" dirty="0">
                    <a:latin typeface="Arial" panose="020B0604020202020204" pitchFamily="34" charset="0"/>
                    <a:cs typeface="Arial" panose="020B0604020202020204" pitchFamily="34" charset="0"/>
                  </a:rPr>
                  <a:t>: This method uses AES using 160 bit key for encrypting the data. </a:t>
                </a:r>
                <a:endParaRPr lang="en-US" sz="2400" dirty="0">
                  <a:latin typeface="Arial" panose="020B0604020202020204" pitchFamily="34" charset="0"/>
                  <a:cs typeface="Arial" panose="020B0604020202020204" pitchFamily="34" charset="0"/>
                </a:endParaRPr>
              </a:p>
            </p:txBody>
          </p:sp>
        </mc:Choice>
        <mc:Fallback>
          <p:sp>
            <p:nvSpPr>
              <p:cNvPr id="1533" name="Rectangle 1532">
                <a:extLst>
                  <a:ext uri="{FF2B5EF4-FFF2-40B4-BE49-F238E27FC236}">
                    <a16:creationId xmlns:a16="http://schemas.microsoft.com/office/drawing/2014/main" id="{A7FEEAD2-CEB6-E90C-CCC1-224782CFD666}"/>
                  </a:ext>
                </a:extLst>
              </p:cNvPr>
              <p:cNvSpPr>
                <a:spLocks noRot="1" noChangeAspect="1" noMove="1" noResize="1" noEditPoints="1" noAdjustHandles="1" noChangeArrowheads="1" noChangeShapeType="1" noTextEdit="1"/>
              </p:cNvSpPr>
              <p:nvPr/>
            </p:nvSpPr>
            <p:spPr>
              <a:xfrm>
                <a:off x="22803655" y="17497919"/>
                <a:ext cx="8320589" cy="7722692"/>
              </a:xfrm>
              <a:prstGeom prst="rect">
                <a:avLst/>
              </a:prstGeom>
              <a:blipFill>
                <a:blip r:embed="rId52"/>
                <a:stretch>
                  <a:fillRect l="-1026" t="-631" r="-1832" b="-868"/>
                </a:stretch>
              </a:blipFill>
            </p:spPr>
            <p:txBody>
              <a:bodyPr/>
              <a:lstStyle/>
              <a:p>
                <a:r>
                  <a:rPr lang="en-CA">
                    <a:noFill/>
                  </a:rPr>
                  <a:t> </a:t>
                </a:r>
              </a:p>
            </p:txBody>
          </p:sp>
        </mc:Fallback>
      </mc:AlternateContent>
      <p:cxnSp>
        <p:nvCxnSpPr>
          <p:cNvPr id="1534" name="Straight Connector 1533">
            <a:extLst>
              <a:ext uri="{FF2B5EF4-FFF2-40B4-BE49-F238E27FC236}">
                <a16:creationId xmlns:a16="http://schemas.microsoft.com/office/drawing/2014/main" id="{8D97A549-C73F-F66E-DEF3-86D8CEFCFB99}"/>
              </a:ext>
            </a:extLst>
          </p:cNvPr>
          <p:cNvCxnSpPr>
            <a:cxnSpLocks/>
          </p:cNvCxnSpPr>
          <p:nvPr/>
        </p:nvCxnSpPr>
        <p:spPr>
          <a:xfrm flipH="1">
            <a:off x="4392356" y="29812454"/>
            <a:ext cx="10819143"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35" name="Straight Connector 1534">
            <a:extLst>
              <a:ext uri="{FF2B5EF4-FFF2-40B4-BE49-F238E27FC236}">
                <a16:creationId xmlns:a16="http://schemas.microsoft.com/office/drawing/2014/main" id="{88A56D08-2B2C-3A91-0657-1DBEBDF641FD}"/>
              </a:ext>
            </a:extLst>
          </p:cNvPr>
          <p:cNvCxnSpPr>
            <a:cxnSpLocks/>
          </p:cNvCxnSpPr>
          <p:nvPr/>
        </p:nvCxnSpPr>
        <p:spPr>
          <a:xfrm>
            <a:off x="4407445" y="29215578"/>
            <a:ext cx="0" cy="612781"/>
          </a:xfrm>
          <a:prstGeom prst="line">
            <a:avLst/>
          </a:prstGeom>
          <a:ln w="38100">
            <a:solidFill>
              <a:schemeClr val="accent1"/>
            </a:solidFill>
          </a:ln>
        </p:spPr>
        <p:style>
          <a:lnRef idx="1">
            <a:schemeClr val="dk1"/>
          </a:lnRef>
          <a:fillRef idx="0">
            <a:schemeClr val="dk1"/>
          </a:fillRef>
          <a:effectRef idx="0">
            <a:schemeClr val="dk1"/>
          </a:effectRef>
          <a:fontRef idx="minor">
            <a:schemeClr val="tx1"/>
          </a:fontRef>
        </p:style>
      </p:cxnSp>
      <p:cxnSp>
        <p:nvCxnSpPr>
          <p:cNvPr id="1536" name="Straight Connector 1535">
            <a:extLst>
              <a:ext uri="{FF2B5EF4-FFF2-40B4-BE49-F238E27FC236}">
                <a16:creationId xmlns:a16="http://schemas.microsoft.com/office/drawing/2014/main" id="{F5C866E5-F47D-0DE0-DE8F-548F121CCE81}"/>
              </a:ext>
            </a:extLst>
          </p:cNvPr>
          <p:cNvCxnSpPr>
            <a:cxnSpLocks/>
          </p:cNvCxnSpPr>
          <p:nvPr/>
        </p:nvCxnSpPr>
        <p:spPr>
          <a:xfrm>
            <a:off x="5691232" y="29215578"/>
            <a:ext cx="0" cy="612781"/>
          </a:xfrm>
          <a:prstGeom prst="line">
            <a:avLst/>
          </a:prstGeom>
          <a:ln w="38100">
            <a:solidFill>
              <a:schemeClr val="accent1"/>
            </a:solidFill>
          </a:ln>
        </p:spPr>
        <p:style>
          <a:lnRef idx="1">
            <a:schemeClr val="dk1"/>
          </a:lnRef>
          <a:fillRef idx="0">
            <a:schemeClr val="dk1"/>
          </a:fillRef>
          <a:effectRef idx="0">
            <a:schemeClr val="dk1"/>
          </a:effectRef>
          <a:fontRef idx="minor">
            <a:schemeClr val="tx1"/>
          </a:fontRef>
        </p:style>
      </p:cxnSp>
      <p:cxnSp>
        <p:nvCxnSpPr>
          <p:cNvPr id="1537" name="Straight Connector 1536">
            <a:extLst>
              <a:ext uri="{FF2B5EF4-FFF2-40B4-BE49-F238E27FC236}">
                <a16:creationId xmlns:a16="http://schemas.microsoft.com/office/drawing/2014/main" id="{448C31DC-497C-8D50-8DE7-5BE43D582C33}"/>
              </a:ext>
            </a:extLst>
          </p:cNvPr>
          <p:cNvCxnSpPr>
            <a:cxnSpLocks/>
          </p:cNvCxnSpPr>
          <p:nvPr/>
        </p:nvCxnSpPr>
        <p:spPr>
          <a:xfrm>
            <a:off x="12483265" y="29215578"/>
            <a:ext cx="0" cy="612781"/>
          </a:xfrm>
          <a:prstGeom prst="line">
            <a:avLst/>
          </a:prstGeom>
          <a:ln w="38100">
            <a:solidFill>
              <a:schemeClr val="accent1"/>
            </a:solidFill>
          </a:ln>
        </p:spPr>
        <p:style>
          <a:lnRef idx="1">
            <a:schemeClr val="dk1"/>
          </a:lnRef>
          <a:fillRef idx="0">
            <a:schemeClr val="dk1"/>
          </a:fillRef>
          <a:effectRef idx="0">
            <a:schemeClr val="dk1"/>
          </a:effectRef>
          <a:fontRef idx="minor">
            <a:schemeClr val="tx1"/>
          </a:fontRef>
        </p:style>
      </p:cxnSp>
      <p:cxnSp>
        <p:nvCxnSpPr>
          <p:cNvPr id="1538" name="Straight Connector 1537">
            <a:extLst>
              <a:ext uri="{FF2B5EF4-FFF2-40B4-BE49-F238E27FC236}">
                <a16:creationId xmlns:a16="http://schemas.microsoft.com/office/drawing/2014/main" id="{3680CF6A-31ED-47DE-A427-DB7E0815F6A8}"/>
              </a:ext>
            </a:extLst>
          </p:cNvPr>
          <p:cNvCxnSpPr>
            <a:cxnSpLocks/>
          </p:cNvCxnSpPr>
          <p:nvPr/>
        </p:nvCxnSpPr>
        <p:spPr>
          <a:xfrm>
            <a:off x="6851767" y="29215578"/>
            <a:ext cx="0" cy="612781"/>
          </a:xfrm>
          <a:prstGeom prst="line">
            <a:avLst/>
          </a:prstGeom>
          <a:ln w="38100">
            <a:solidFill>
              <a:schemeClr val="accent1"/>
            </a:solidFill>
          </a:ln>
        </p:spPr>
        <p:style>
          <a:lnRef idx="1">
            <a:schemeClr val="dk1"/>
          </a:lnRef>
          <a:fillRef idx="0">
            <a:schemeClr val="dk1"/>
          </a:fillRef>
          <a:effectRef idx="0">
            <a:schemeClr val="dk1"/>
          </a:effectRef>
          <a:fontRef idx="minor">
            <a:schemeClr val="tx1"/>
          </a:fontRef>
        </p:style>
      </p:cxnSp>
      <p:cxnSp>
        <p:nvCxnSpPr>
          <p:cNvPr id="1539" name="Straight Connector 1538">
            <a:extLst>
              <a:ext uri="{FF2B5EF4-FFF2-40B4-BE49-F238E27FC236}">
                <a16:creationId xmlns:a16="http://schemas.microsoft.com/office/drawing/2014/main" id="{66CA4238-93B4-BDE8-4131-8B673CBF9BBA}"/>
              </a:ext>
            </a:extLst>
          </p:cNvPr>
          <p:cNvCxnSpPr>
            <a:cxnSpLocks/>
          </p:cNvCxnSpPr>
          <p:nvPr/>
        </p:nvCxnSpPr>
        <p:spPr>
          <a:xfrm>
            <a:off x="7894757" y="29215578"/>
            <a:ext cx="0" cy="612781"/>
          </a:xfrm>
          <a:prstGeom prst="line">
            <a:avLst/>
          </a:prstGeom>
          <a:ln w="38100">
            <a:solidFill>
              <a:schemeClr val="accent1"/>
            </a:solidFill>
          </a:ln>
        </p:spPr>
        <p:style>
          <a:lnRef idx="1">
            <a:schemeClr val="dk1"/>
          </a:lnRef>
          <a:fillRef idx="0">
            <a:schemeClr val="dk1"/>
          </a:fillRef>
          <a:effectRef idx="0">
            <a:schemeClr val="dk1"/>
          </a:effectRef>
          <a:fontRef idx="minor">
            <a:schemeClr val="tx1"/>
          </a:fontRef>
        </p:style>
      </p:cxnSp>
      <p:cxnSp>
        <p:nvCxnSpPr>
          <p:cNvPr id="1540" name="Straight Connector 1539">
            <a:extLst>
              <a:ext uri="{FF2B5EF4-FFF2-40B4-BE49-F238E27FC236}">
                <a16:creationId xmlns:a16="http://schemas.microsoft.com/office/drawing/2014/main" id="{CC9C35E4-D673-53D6-E377-0479E1F28820}"/>
              </a:ext>
            </a:extLst>
          </p:cNvPr>
          <p:cNvCxnSpPr>
            <a:cxnSpLocks/>
          </p:cNvCxnSpPr>
          <p:nvPr/>
        </p:nvCxnSpPr>
        <p:spPr>
          <a:xfrm>
            <a:off x="8993666" y="29215578"/>
            <a:ext cx="0" cy="612781"/>
          </a:xfrm>
          <a:prstGeom prst="line">
            <a:avLst/>
          </a:prstGeom>
          <a:ln w="38100">
            <a:solidFill>
              <a:schemeClr val="accent1"/>
            </a:solidFill>
          </a:ln>
        </p:spPr>
        <p:style>
          <a:lnRef idx="1">
            <a:schemeClr val="dk1"/>
          </a:lnRef>
          <a:fillRef idx="0">
            <a:schemeClr val="dk1"/>
          </a:fillRef>
          <a:effectRef idx="0">
            <a:schemeClr val="dk1"/>
          </a:effectRef>
          <a:fontRef idx="minor">
            <a:schemeClr val="tx1"/>
          </a:fontRef>
        </p:style>
      </p:cxnSp>
      <p:cxnSp>
        <p:nvCxnSpPr>
          <p:cNvPr id="1541" name="Straight Connector 1540">
            <a:extLst>
              <a:ext uri="{FF2B5EF4-FFF2-40B4-BE49-F238E27FC236}">
                <a16:creationId xmlns:a16="http://schemas.microsoft.com/office/drawing/2014/main" id="{52110BE1-A28C-4421-8415-75093EBDD21B}"/>
              </a:ext>
            </a:extLst>
          </p:cNvPr>
          <p:cNvCxnSpPr>
            <a:cxnSpLocks/>
          </p:cNvCxnSpPr>
          <p:nvPr/>
        </p:nvCxnSpPr>
        <p:spPr>
          <a:xfrm>
            <a:off x="10167896" y="29215578"/>
            <a:ext cx="0" cy="612781"/>
          </a:xfrm>
          <a:prstGeom prst="line">
            <a:avLst/>
          </a:prstGeom>
          <a:ln w="38100">
            <a:solidFill>
              <a:schemeClr val="accent1"/>
            </a:solidFill>
          </a:ln>
        </p:spPr>
        <p:style>
          <a:lnRef idx="1">
            <a:schemeClr val="dk1"/>
          </a:lnRef>
          <a:fillRef idx="0">
            <a:schemeClr val="dk1"/>
          </a:fillRef>
          <a:effectRef idx="0">
            <a:schemeClr val="dk1"/>
          </a:effectRef>
          <a:fontRef idx="minor">
            <a:schemeClr val="tx1"/>
          </a:fontRef>
        </p:style>
      </p:cxnSp>
      <p:cxnSp>
        <p:nvCxnSpPr>
          <p:cNvPr id="1542" name="Straight Connector 1541">
            <a:extLst>
              <a:ext uri="{FF2B5EF4-FFF2-40B4-BE49-F238E27FC236}">
                <a16:creationId xmlns:a16="http://schemas.microsoft.com/office/drawing/2014/main" id="{EB137D1A-686A-86DE-06AF-3A12A9017F39}"/>
              </a:ext>
            </a:extLst>
          </p:cNvPr>
          <p:cNvCxnSpPr>
            <a:cxnSpLocks/>
          </p:cNvCxnSpPr>
          <p:nvPr/>
        </p:nvCxnSpPr>
        <p:spPr>
          <a:xfrm>
            <a:off x="11329572" y="29215578"/>
            <a:ext cx="0" cy="612781"/>
          </a:xfrm>
          <a:prstGeom prst="line">
            <a:avLst/>
          </a:prstGeom>
          <a:ln w="38100">
            <a:solidFill>
              <a:schemeClr val="accent1"/>
            </a:solidFill>
          </a:ln>
        </p:spPr>
        <p:style>
          <a:lnRef idx="1">
            <a:schemeClr val="dk1"/>
          </a:lnRef>
          <a:fillRef idx="0">
            <a:schemeClr val="dk1"/>
          </a:fillRef>
          <a:effectRef idx="0">
            <a:schemeClr val="dk1"/>
          </a:effectRef>
          <a:fontRef idx="minor">
            <a:schemeClr val="tx1"/>
          </a:fontRef>
        </p:style>
      </p:cxnSp>
      <p:sp>
        <p:nvSpPr>
          <p:cNvPr id="1591" name="Flowchart: Terminator 1590">
            <a:extLst>
              <a:ext uri="{FF2B5EF4-FFF2-40B4-BE49-F238E27FC236}">
                <a16:creationId xmlns:a16="http://schemas.microsoft.com/office/drawing/2014/main" id="{6831C098-B5D7-73C9-32EA-4EB8FC6FE0E8}"/>
              </a:ext>
            </a:extLst>
          </p:cNvPr>
          <p:cNvSpPr/>
          <p:nvPr/>
        </p:nvSpPr>
        <p:spPr>
          <a:xfrm>
            <a:off x="15912699" y="21277654"/>
            <a:ext cx="1586554" cy="658749"/>
          </a:xfrm>
          <a:prstGeom prst="flowChartTerminator">
            <a:avLst/>
          </a:prstGeom>
          <a:solidFill>
            <a:schemeClr val="bg2">
              <a:lumMod val="90000"/>
            </a:schemeClr>
          </a:solidFill>
          <a:ln w="12700" cap="flat" cmpd="sng" algn="ctr">
            <a:solidFill>
              <a:sysClr val="windowText" lastClr="000000">
                <a:lumMod val="65000"/>
                <a:lumOff val="3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CA" sz="2400" b="0" i="0" u="none" strike="noStrike" kern="0" cap="none" spc="0" normalizeH="0" baseline="0" noProof="0">
              <a:ln>
                <a:noFill/>
              </a:ln>
              <a:solidFill>
                <a:prstClr val="white"/>
              </a:solidFill>
              <a:effectLst/>
              <a:uLnTx/>
              <a:uFillTx/>
              <a:latin typeface="Tenorite"/>
              <a:ea typeface="+mn-ea"/>
              <a:cs typeface="+mn-cs"/>
            </a:endParaRPr>
          </a:p>
        </p:txBody>
      </p:sp>
      <p:sp>
        <p:nvSpPr>
          <p:cNvPr id="1592" name="Flowchart: Terminator 1591">
            <a:extLst>
              <a:ext uri="{FF2B5EF4-FFF2-40B4-BE49-F238E27FC236}">
                <a16:creationId xmlns:a16="http://schemas.microsoft.com/office/drawing/2014/main" id="{DDE1764A-4BCE-A5E1-FB29-9C1FB92A1F80}"/>
              </a:ext>
            </a:extLst>
          </p:cNvPr>
          <p:cNvSpPr/>
          <p:nvPr/>
        </p:nvSpPr>
        <p:spPr>
          <a:xfrm>
            <a:off x="15912698" y="22678507"/>
            <a:ext cx="1586549" cy="624687"/>
          </a:xfrm>
          <a:prstGeom prst="flowChartTerminator">
            <a:avLst/>
          </a:prstGeom>
          <a:solidFill>
            <a:schemeClr val="bg2">
              <a:lumMod val="90000"/>
            </a:schemeClr>
          </a:solidFill>
          <a:ln w="12700" cap="flat" cmpd="sng" algn="ctr">
            <a:solidFill>
              <a:sysClr val="windowText" lastClr="000000">
                <a:lumMod val="65000"/>
                <a:lumOff val="3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CA" sz="2400" b="0" i="0" u="none" strike="noStrike" kern="0" cap="none" spc="0" normalizeH="0" baseline="0" noProof="0">
              <a:ln>
                <a:noFill/>
              </a:ln>
              <a:solidFill>
                <a:prstClr val="white"/>
              </a:solidFill>
              <a:effectLst/>
              <a:uLnTx/>
              <a:uFillTx/>
              <a:latin typeface="Tenorite"/>
              <a:ea typeface="+mn-ea"/>
              <a:cs typeface="+mn-cs"/>
            </a:endParaRPr>
          </a:p>
        </p:txBody>
      </p:sp>
      <p:sp>
        <p:nvSpPr>
          <p:cNvPr id="1593" name="Flowchart: Terminator 1592">
            <a:extLst>
              <a:ext uri="{FF2B5EF4-FFF2-40B4-BE49-F238E27FC236}">
                <a16:creationId xmlns:a16="http://schemas.microsoft.com/office/drawing/2014/main" id="{69E54411-557F-A6C2-CB1A-548B7088CB6F}"/>
              </a:ext>
            </a:extLst>
          </p:cNvPr>
          <p:cNvSpPr/>
          <p:nvPr/>
        </p:nvSpPr>
        <p:spPr>
          <a:xfrm>
            <a:off x="15885114" y="24044544"/>
            <a:ext cx="1586547" cy="624686"/>
          </a:xfrm>
          <a:prstGeom prst="flowChartTerminator">
            <a:avLst/>
          </a:prstGeom>
          <a:solidFill>
            <a:schemeClr val="bg2">
              <a:lumMod val="90000"/>
            </a:schemeClr>
          </a:solidFill>
          <a:ln w="12700" cap="flat" cmpd="sng" algn="ctr">
            <a:solidFill>
              <a:sysClr val="windowText" lastClr="000000">
                <a:lumMod val="65000"/>
                <a:lumOff val="3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CA" sz="2400" b="0" i="0" u="none" strike="noStrike" kern="0" cap="none" spc="0" normalizeH="0" baseline="0" noProof="0">
              <a:ln>
                <a:noFill/>
              </a:ln>
              <a:solidFill>
                <a:prstClr val="white"/>
              </a:solidFill>
              <a:effectLst/>
              <a:uLnTx/>
              <a:uFillTx/>
              <a:latin typeface="Tenorite"/>
              <a:ea typeface="+mn-ea"/>
              <a:cs typeface="+mn-cs"/>
            </a:endParaRPr>
          </a:p>
        </p:txBody>
      </p:sp>
      <mc:AlternateContent xmlns:mc="http://schemas.openxmlformats.org/markup-compatibility/2006">
        <mc:Choice xmlns:a14="http://schemas.microsoft.com/office/drawing/2010/main" Requires="a14">
          <p:sp>
            <p:nvSpPr>
              <p:cNvPr id="1594" name="TextBox 1593">
                <a:extLst>
                  <a:ext uri="{FF2B5EF4-FFF2-40B4-BE49-F238E27FC236}">
                    <a16:creationId xmlns:a16="http://schemas.microsoft.com/office/drawing/2014/main" id="{56E01517-0D1B-2013-0830-00D5A0C904D1}"/>
                  </a:ext>
                </a:extLst>
              </p:cNvPr>
              <p:cNvSpPr txBox="1"/>
              <p:nvPr/>
            </p:nvSpPr>
            <p:spPr>
              <a:xfrm>
                <a:off x="16245035" y="21260171"/>
                <a:ext cx="1087605" cy="492443"/>
              </a:xfrm>
              <a:prstGeom prst="rect">
                <a:avLst/>
              </a:prstGeom>
              <a:noFill/>
            </p:spPr>
            <p:txBody>
              <a:bodyPr wrap="none" lIns="0" tIns="0" rIns="0" bIns="0" rtlCol="0">
                <a:spAutoFit/>
              </a:bodyPr>
              <a:lstStyle/>
              <a:p>
                <a:pPr defTabSz="914400"/>
                <a14:m>
                  <m:oMathPara xmlns:m="http://schemas.openxmlformats.org/officeDocument/2006/math">
                    <m:oMathParaPr>
                      <m:jc m:val="centerGroup"/>
                    </m:oMathParaPr>
                    <m:oMath xmlns:m="http://schemas.openxmlformats.org/officeDocument/2006/math">
                      <m:sSub>
                        <m:sSubPr>
                          <m:ctrlPr>
                            <a:rPr lang="en-CA" sz="3200" i="1" smtClean="0">
                              <a:solidFill>
                                <a:prstClr val="black"/>
                              </a:solidFill>
                              <a:latin typeface="Cambria Math" panose="02040503050406030204" pitchFamily="18" charset="0"/>
                            </a:rPr>
                          </m:ctrlPr>
                        </m:sSubPr>
                        <m:e>
                          <m:r>
                            <a:rPr lang="en-CA" sz="3200" i="1" smtClean="0">
                              <a:solidFill>
                                <a:prstClr val="black"/>
                              </a:solidFill>
                              <a:latin typeface="Cambria Math" panose="02040503050406030204" pitchFamily="18" charset="0"/>
                            </a:rPr>
                            <m:t>h</m:t>
                          </m:r>
                        </m:e>
                        <m:sub>
                          <m:r>
                            <a:rPr lang="en-CA" sz="3200" i="1" smtClean="0">
                              <a:solidFill>
                                <a:prstClr val="black"/>
                              </a:solidFill>
                              <a:latin typeface="Cambria Math" panose="02040503050406030204" pitchFamily="18" charset="0"/>
                            </a:rPr>
                            <m:t>1</m:t>
                          </m:r>
                        </m:sub>
                      </m:sSub>
                      <m:r>
                        <a:rPr lang="en-CA" sz="3200" i="1" smtClean="0">
                          <a:solidFill>
                            <a:prstClr val="black"/>
                          </a:solidFill>
                          <a:latin typeface="Cambria Math" panose="02040503050406030204" pitchFamily="18" charset="0"/>
                        </a:rPr>
                        <m:t>(</m:t>
                      </m:r>
                      <m:r>
                        <a:rPr lang="en-CA" sz="3200" i="1" smtClean="0">
                          <a:solidFill>
                            <a:prstClr val="black"/>
                          </a:solidFill>
                          <a:latin typeface="Cambria Math" panose="02040503050406030204" pitchFamily="18" charset="0"/>
                        </a:rPr>
                        <m:t>𝑥</m:t>
                      </m:r>
                      <m:r>
                        <a:rPr lang="en-CA" sz="3200" i="1" smtClean="0">
                          <a:solidFill>
                            <a:prstClr val="black"/>
                          </a:solidFill>
                          <a:latin typeface="Cambria Math" panose="02040503050406030204" pitchFamily="18" charset="0"/>
                        </a:rPr>
                        <m:t>)</m:t>
                      </m:r>
                    </m:oMath>
                  </m:oMathPara>
                </a14:m>
                <a:endParaRPr lang="en-CA" sz="3200" dirty="0">
                  <a:solidFill>
                    <a:prstClr val="black"/>
                  </a:solidFill>
                  <a:latin typeface="Tenorite"/>
                </a:endParaRPr>
              </a:p>
            </p:txBody>
          </p:sp>
        </mc:Choice>
        <mc:Fallback>
          <p:sp>
            <p:nvSpPr>
              <p:cNvPr id="1594" name="TextBox 1593">
                <a:extLst>
                  <a:ext uri="{FF2B5EF4-FFF2-40B4-BE49-F238E27FC236}">
                    <a16:creationId xmlns:a16="http://schemas.microsoft.com/office/drawing/2014/main" id="{56E01517-0D1B-2013-0830-00D5A0C904D1}"/>
                  </a:ext>
                </a:extLst>
              </p:cNvPr>
              <p:cNvSpPr txBox="1">
                <a:spLocks noRot="1" noChangeAspect="1" noMove="1" noResize="1" noEditPoints="1" noAdjustHandles="1" noChangeArrowheads="1" noChangeShapeType="1" noTextEdit="1"/>
              </p:cNvSpPr>
              <p:nvPr/>
            </p:nvSpPr>
            <p:spPr>
              <a:xfrm>
                <a:off x="16245035" y="21260171"/>
                <a:ext cx="1087605" cy="492443"/>
              </a:xfrm>
              <a:prstGeom prst="rect">
                <a:avLst/>
              </a:prstGeom>
              <a:blipFill>
                <a:blip r:embed="rId53"/>
                <a:stretch>
                  <a:fillRect/>
                </a:stretch>
              </a:blipFill>
            </p:spPr>
            <p:txBody>
              <a:bodyPr/>
              <a:lstStyle/>
              <a:p>
                <a:r>
                  <a:rPr lang="en-CA">
                    <a:noFill/>
                  </a:rPr>
                  <a:t> </a:t>
                </a:r>
              </a:p>
            </p:txBody>
          </p:sp>
        </mc:Fallback>
      </mc:AlternateContent>
      <mc:AlternateContent xmlns:mc="http://schemas.openxmlformats.org/markup-compatibility/2006">
        <mc:Choice xmlns:a14="http://schemas.microsoft.com/office/drawing/2010/main" Requires="a14">
          <p:sp>
            <p:nvSpPr>
              <p:cNvPr id="1595" name="TextBox 1594">
                <a:extLst>
                  <a:ext uri="{FF2B5EF4-FFF2-40B4-BE49-F238E27FC236}">
                    <a16:creationId xmlns:a16="http://schemas.microsoft.com/office/drawing/2014/main" id="{D3983763-0CEE-35FF-8B82-B9244AD00422}"/>
                  </a:ext>
                </a:extLst>
              </p:cNvPr>
              <p:cNvSpPr txBox="1"/>
              <p:nvPr/>
            </p:nvSpPr>
            <p:spPr>
              <a:xfrm>
                <a:off x="16192050" y="22661024"/>
                <a:ext cx="1097095" cy="492443"/>
              </a:xfrm>
              <a:prstGeom prst="rect">
                <a:avLst/>
              </a:prstGeom>
              <a:noFill/>
            </p:spPr>
            <p:txBody>
              <a:bodyPr wrap="none" lIns="0" tIns="0" rIns="0" bIns="0" rtlCol="0">
                <a:spAutoFit/>
              </a:bodyPr>
              <a:lstStyle/>
              <a:p>
                <a:pPr defTabSz="914400"/>
                <a14:m>
                  <m:oMathPara xmlns:m="http://schemas.openxmlformats.org/officeDocument/2006/math">
                    <m:oMathParaPr>
                      <m:jc m:val="centerGroup"/>
                    </m:oMathParaPr>
                    <m:oMath xmlns:m="http://schemas.openxmlformats.org/officeDocument/2006/math">
                      <m:sSub>
                        <m:sSubPr>
                          <m:ctrlPr>
                            <a:rPr lang="en-CA" sz="3200" i="1" smtClean="0">
                              <a:solidFill>
                                <a:prstClr val="black"/>
                              </a:solidFill>
                              <a:latin typeface="Cambria Math" panose="02040503050406030204" pitchFamily="18" charset="0"/>
                            </a:rPr>
                          </m:ctrlPr>
                        </m:sSubPr>
                        <m:e>
                          <m:r>
                            <a:rPr lang="en-CA" sz="3200" i="1" smtClean="0">
                              <a:solidFill>
                                <a:prstClr val="black"/>
                              </a:solidFill>
                              <a:latin typeface="Cambria Math" panose="02040503050406030204" pitchFamily="18" charset="0"/>
                            </a:rPr>
                            <m:t>h</m:t>
                          </m:r>
                        </m:e>
                        <m:sub>
                          <m:r>
                            <a:rPr lang="en-CA" sz="3200" i="1" smtClean="0">
                              <a:solidFill>
                                <a:prstClr val="black"/>
                              </a:solidFill>
                              <a:latin typeface="Cambria Math" panose="02040503050406030204" pitchFamily="18" charset="0"/>
                            </a:rPr>
                            <m:t>2</m:t>
                          </m:r>
                        </m:sub>
                      </m:sSub>
                      <m:r>
                        <a:rPr lang="en-CA" sz="3200" i="1" smtClean="0">
                          <a:solidFill>
                            <a:prstClr val="black"/>
                          </a:solidFill>
                          <a:latin typeface="Cambria Math" panose="02040503050406030204" pitchFamily="18" charset="0"/>
                        </a:rPr>
                        <m:t>(</m:t>
                      </m:r>
                      <m:r>
                        <a:rPr lang="en-CA" sz="3200" i="1" smtClean="0">
                          <a:solidFill>
                            <a:prstClr val="black"/>
                          </a:solidFill>
                          <a:latin typeface="Cambria Math" panose="02040503050406030204" pitchFamily="18" charset="0"/>
                        </a:rPr>
                        <m:t>𝑥</m:t>
                      </m:r>
                      <m:r>
                        <a:rPr lang="en-CA" sz="3200" i="1" smtClean="0">
                          <a:solidFill>
                            <a:prstClr val="black"/>
                          </a:solidFill>
                          <a:latin typeface="Cambria Math" panose="02040503050406030204" pitchFamily="18" charset="0"/>
                        </a:rPr>
                        <m:t>)</m:t>
                      </m:r>
                    </m:oMath>
                  </m:oMathPara>
                </a14:m>
                <a:endParaRPr lang="en-CA" sz="3200" dirty="0">
                  <a:solidFill>
                    <a:prstClr val="black"/>
                  </a:solidFill>
                  <a:latin typeface="Tenorite"/>
                </a:endParaRPr>
              </a:p>
            </p:txBody>
          </p:sp>
        </mc:Choice>
        <mc:Fallback>
          <p:sp>
            <p:nvSpPr>
              <p:cNvPr id="1595" name="TextBox 1594">
                <a:extLst>
                  <a:ext uri="{FF2B5EF4-FFF2-40B4-BE49-F238E27FC236}">
                    <a16:creationId xmlns:a16="http://schemas.microsoft.com/office/drawing/2014/main" id="{D3983763-0CEE-35FF-8B82-B9244AD00422}"/>
                  </a:ext>
                </a:extLst>
              </p:cNvPr>
              <p:cNvSpPr txBox="1">
                <a:spLocks noRot="1" noChangeAspect="1" noMove="1" noResize="1" noEditPoints="1" noAdjustHandles="1" noChangeArrowheads="1" noChangeShapeType="1" noTextEdit="1"/>
              </p:cNvSpPr>
              <p:nvPr/>
            </p:nvSpPr>
            <p:spPr>
              <a:xfrm>
                <a:off x="16192050" y="22661024"/>
                <a:ext cx="1097095" cy="492443"/>
              </a:xfrm>
              <a:prstGeom prst="rect">
                <a:avLst/>
              </a:prstGeom>
              <a:blipFill>
                <a:blip r:embed="rId54"/>
                <a:stretch>
                  <a:fillRect/>
                </a:stretch>
              </a:blipFill>
            </p:spPr>
            <p:txBody>
              <a:bodyPr/>
              <a:lstStyle/>
              <a:p>
                <a:r>
                  <a:rPr lang="en-CA">
                    <a:noFill/>
                  </a:rPr>
                  <a:t> </a:t>
                </a:r>
              </a:p>
            </p:txBody>
          </p:sp>
        </mc:Fallback>
      </mc:AlternateContent>
      <mc:AlternateContent xmlns:mc="http://schemas.openxmlformats.org/markup-compatibility/2006">
        <mc:Choice xmlns:a14="http://schemas.microsoft.com/office/drawing/2010/main" Requires="a14">
          <p:sp>
            <p:nvSpPr>
              <p:cNvPr id="1596" name="TextBox 1595">
                <a:extLst>
                  <a:ext uri="{FF2B5EF4-FFF2-40B4-BE49-F238E27FC236}">
                    <a16:creationId xmlns:a16="http://schemas.microsoft.com/office/drawing/2014/main" id="{55355BFE-060D-13BB-4420-089D961AE8B4}"/>
                  </a:ext>
                </a:extLst>
              </p:cNvPr>
              <p:cNvSpPr txBox="1"/>
              <p:nvPr/>
            </p:nvSpPr>
            <p:spPr>
              <a:xfrm>
                <a:off x="16117443" y="24027060"/>
                <a:ext cx="1097095" cy="492443"/>
              </a:xfrm>
              <a:prstGeom prst="rect">
                <a:avLst/>
              </a:prstGeom>
              <a:noFill/>
            </p:spPr>
            <p:txBody>
              <a:bodyPr wrap="none" lIns="0" tIns="0" rIns="0" bIns="0" rtlCol="0">
                <a:spAutoFit/>
              </a:bodyPr>
              <a:lstStyle/>
              <a:p>
                <a:pPr defTabSz="914400"/>
                <a14:m>
                  <m:oMathPara xmlns:m="http://schemas.openxmlformats.org/officeDocument/2006/math">
                    <m:oMathParaPr>
                      <m:jc m:val="centerGroup"/>
                    </m:oMathParaPr>
                    <m:oMath xmlns:m="http://schemas.openxmlformats.org/officeDocument/2006/math">
                      <m:sSub>
                        <m:sSubPr>
                          <m:ctrlPr>
                            <a:rPr lang="en-CA" sz="3200" i="1" smtClean="0">
                              <a:solidFill>
                                <a:prstClr val="black"/>
                              </a:solidFill>
                              <a:latin typeface="Cambria Math" panose="02040503050406030204" pitchFamily="18" charset="0"/>
                            </a:rPr>
                          </m:ctrlPr>
                        </m:sSubPr>
                        <m:e>
                          <m:r>
                            <a:rPr lang="en-CA" sz="3200" i="1" smtClean="0">
                              <a:solidFill>
                                <a:prstClr val="black"/>
                              </a:solidFill>
                              <a:latin typeface="Cambria Math" panose="02040503050406030204" pitchFamily="18" charset="0"/>
                            </a:rPr>
                            <m:t>h</m:t>
                          </m:r>
                        </m:e>
                        <m:sub>
                          <m:r>
                            <a:rPr lang="en-CA" sz="3200" i="1" smtClean="0">
                              <a:solidFill>
                                <a:prstClr val="black"/>
                              </a:solidFill>
                              <a:latin typeface="Cambria Math" panose="02040503050406030204" pitchFamily="18" charset="0"/>
                            </a:rPr>
                            <m:t>3</m:t>
                          </m:r>
                        </m:sub>
                      </m:sSub>
                      <m:r>
                        <a:rPr lang="en-CA" sz="3200" i="1" smtClean="0">
                          <a:solidFill>
                            <a:prstClr val="black"/>
                          </a:solidFill>
                          <a:latin typeface="Cambria Math" panose="02040503050406030204" pitchFamily="18" charset="0"/>
                        </a:rPr>
                        <m:t>(</m:t>
                      </m:r>
                      <m:r>
                        <a:rPr lang="en-CA" sz="3200" i="1" smtClean="0">
                          <a:solidFill>
                            <a:prstClr val="black"/>
                          </a:solidFill>
                          <a:latin typeface="Cambria Math" panose="02040503050406030204" pitchFamily="18" charset="0"/>
                        </a:rPr>
                        <m:t>𝑥</m:t>
                      </m:r>
                      <m:r>
                        <a:rPr lang="en-CA" sz="3200" i="1" smtClean="0">
                          <a:solidFill>
                            <a:prstClr val="black"/>
                          </a:solidFill>
                          <a:latin typeface="Cambria Math" panose="02040503050406030204" pitchFamily="18" charset="0"/>
                        </a:rPr>
                        <m:t>)</m:t>
                      </m:r>
                    </m:oMath>
                  </m:oMathPara>
                </a14:m>
                <a:endParaRPr lang="en-CA" sz="3200" dirty="0">
                  <a:solidFill>
                    <a:prstClr val="black"/>
                  </a:solidFill>
                  <a:latin typeface="Tenorite"/>
                </a:endParaRPr>
              </a:p>
            </p:txBody>
          </p:sp>
        </mc:Choice>
        <mc:Fallback>
          <p:sp>
            <p:nvSpPr>
              <p:cNvPr id="1596" name="TextBox 1595">
                <a:extLst>
                  <a:ext uri="{FF2B5EF4-FFF2-40B4-BE49-F238E27FC236}">
                    <a16:creationId xmlns:a16="http://schemas.microsoft.com/office/drawing/2014/main" id="{55355BFE-060D-13BB-4420-089D961AE8B4}"/>
                  </a:ext>
                </a:extLst>
              </p:cNvPr>
              <p:cNvSpPr txBox="1">
                <a:spLocks noRot="1" noChangeAspect="1" noMove="1" noResize="1" noEditPoints="1" noAdjustHandles="1" noChangeArrowheads="1" noChangeShapeType="1" noTextEdit="1"/>
              </p:cNvSpPr>
              <p:nvPr/>
            </p:nvSpPr>
            <p:spPr>
              <a:xfrm>
                <a:off x="16117443" y="24027060"/>
                <a:ext cx="1097095" cy="492443"/>
              </a:xfrm>
              <a:prstGeom prst="rect">
                <a:avLst/>
              </a:prstGeom>
              <a:blipFill>
                <a:blip r:embed="rId55"/>
                <a:stretch>
                  <a:fillRect/>
                </a:stretch>
              </a:blipFill>
            </p:spPr>
            <p:txBody>
              <a:bodyPr/>
              <a:lstStyle/>
              <a:p>
                <a:r>
                  <a:rPr lang="en-CA">
                    <a:noFill/>
                  </a:rPr>
                  <a:t> </a:t>
                </a:r>
              </a:p>
            </p:txBody>
          </p:sp>
        </mc:Fallback>
      </mc:AlternateContent>
      <p:cxnSp>
        <p:nvCxnSpPr>
          <p:cNvPr id="1597" name="Straight Arrow Connector 1596">
            <a:extLst>
              <a:ext uri="{FF2B5EF4-FFF2-40B4-BE49-F238E27FC236}">
                <a16:creationId xmlns:a16="http://schemas.microsoft.com/office/drawing/2014/main" id="{C53D9CE3-3750-54F7-633E-640EE351B156}"/>
              </a:ext>
            </a:extLst>
          </p:cNvPr>
          <p:cNvCxnSpPr>
            <a:cxnSpLocks/>
          </p:cNvCxnSpPr>
          <p:nvPr/>
        </p:nvCxnSpPr>
        <p:spPr>
          <a:xfrm>
            <a:off x="17471661" y="21712671"/>
            <a:ext cx="294184" cy="1201047"/>
          </a:xfrm>
          <a:prstGeom prst="straightConnector1">
            <a:avLst/>
          </a:prstGeom>
          <a:noFill/>
          <a:ln w="28575" cap="flat" cmpd="sng" algn="ctr">
            <a:solidFill>
              <a:sysClr val="windowText" lastClr="000000"/>
            </a:solidFill>
            <a:prstDash val="solid"/>
            <a:miter lim="800000"/>
            <a:tailEnd type="triangle"/>
          </a:ln>
          <a:effectLst/>
        </p:spPr>
      </p:cxnSp>
      <p:cxnSp>
        <p:nvCxnSpPr>
          <p:cNvPr id="1598" name="Straight Arrow Connector 1597">
            <a:extLst>
              <a:ext uri="{FF2B5EF4-FFF2-40B4-BE49-F238E27FC236}">
                <a16:creationId xmlns:a16="http://schemas.microsoft.com/office/drawing/2014/main" id="{E2C11179-A6C0-A34F-3A7B-A18779A9EDD3}"/>
              </a:ext>
            </a:extLst>
          </p:cNvPr>
          <p:cNvCxnSpPr>
            <a:cxnSpLocks/>
            <a:stCxn id="1592" idx="3"/>
          </p:cNvCxnSpPr>
          <p:nvPr/>
        </p:nvCxnSpPr>
        <p:spPr>
          <a:xfrm flipV="1">
            <a:off x="17499247" y="22511215"/>
            <a:ext cx="295504" cy="479636"/>
          </a:xfrm>
          <a:prstGeom prst="straightConnector1">
            <a:avLst/>
          </a:prstGeom>
          <a:noFill/>
          <a:ln w="28575" cap="flat" cmpd="sng" algn="ctr">
            <a:solidFill>
              <a:sysClr val="windowText" lastClr="000000"/>
            </a:solidFill>
            <a:prstDash val="solid"/>
            <a:miter lim="800000"/>
            <a:tailEnd type="triangle"/>
          </a:ln>
          <a:effectLst/>
        </p:spPr>
      </p:cxnSp>
      <p:grpSp>
        <p:nvGrpSpPr>
          <p:cNvPr id="1599" name="Group 1598">
            <a:extLst>
              <a:ext uri="{FF2B5EF4-FFF2-40B4-BE49-F238E27FC236}">
                <a16:creationId xmlns:a16="http://schemas.microsoft.com/office/drawing/2014/main" id="{1FE223E1-B218-6AF9-0D62-89E8E8062C98}"/>
              </a:ext>
            </a:extLst>
          </p:cNvPr>
          <p:cNvGrpSpPr/>
          <p:nvPr/>
        </p:nvGrpSpPr>
        <p:grpSpPr>
          <a:xfrm>
            <a:off x="15198945" y="21552434"/>
            <a:ext cx="713755" cy="2732073"/>
            <a:chOff x="1886609" y="3373444"/>
            <a:chExt cx="713755" cy="2732073"/>
          </a:xfrm>
        </p:grpSpPr>
        <p:cxnSp>
          <p:nvCxnSpPr>
            <p:cNvPr id="1600" name="Connector: Curved 1599">
              <a:extLst>
                <a:ext uri="{FF2B5EF4-FFF2-40B4-BE49-F238E27FC236}">
                  <a16:creationId xmlns:a16="http://schemas.microsoft.com/office/drawing/2014/main" id="{35ED3C3E-8E8E-28E1-1E57-ED1F168AF994}"/>
                </a:ext>
              </a:extLst>
            </p:cNvPr>
            <p:cNvCxnSpPr>
              <a:cxnSpLocks/>
            </p:cNvCxnSpPr>
            <p:nvPr/>
          </p:nvCxnSpPr>
          <p:spPr>
            <a:xfrm>
              <a:off x="1886610" y="4745662"/>
              <a:ext cx="713754" cy="1359855"/>
            </a:xfrm>
            <a:prstGeom prst="curvedConnector3">
              <a:avLst>
                <a:gd name="adj1" fmla="val 50000"/>
              </a:avLst>
            </a:prstGeom>
            <a:noFill/>
            <a:ln w="28575" cap="flat" cmpd="sng" algn="ctr">
              <a:solidFill>
                <a:sysClr val="windowText" lastClr="000000">
                  <a:lumMod val="65000"/>
                  <a:lumOff val="35000"/>
                </a:sysClr>
              </a:solidFill>
              <a:prstDash val="solid"/>
              <a:miter lim="800000"/>
              <a:tailEnd type="triangle"/>
            </a:ln>
            <a:effectLst/>
          </p:spPr>
        </p:cxnSp>
        <p:cxnSp>
          <p:nvCxnSpPr>
            <p:cNvPr id="1601" name="Connector: Curved 1600">
              <a:extLst>
                <a:ext uri="{FF2B5EF4-FFF2-40B4-BE49-F238E27FC236}">
                  <a16:creationId xmlns:a16="http://schemas.microsoft.com/office/drawing/2014/main" id="{1C489427-2E58-8DBB-0F3D-6CDE1602B64F}"/>
                </a:ext>
              </a:extLst>
            </p:cNvPr>
            <p:cNvCxnSpPr/>
            <p:nvPr/>
          </p:nvCxnSpPr>
          <p:spPr>
            <a:xfrm rot="10800000" flipH="1">
              <a:off x="1886610" y="4739480"/>
              <a:ext cx="713754" cy="6182"/>
            </a:xfrm>
            <a:prstGeom prst="curvedConnector3">
              <a:avLst/>
            </a:prstGeom>
            <a:noFill/>
            <a:ln w="28575" cap="flat" cmpd="sng" algn="ctr">
              <a:solidFill>
                <a:sysClr val="windowText" lastClr="000000">
                  <a:lumMod val="65000"/>
                  <a:lumOff val="35000"/>
                </a:sysClr>
              </a:solidFill>
              <a:prstDash val="solid"/>
              <a:miter lim="800000"/>
              <a:tailEnd type="triangle"/>
            </a:ln>
            <a:effectLst/>
          </p:spPr>
        </p:cxnSp>
        <p:cxnSp>
          <p:nvCxnSpPr>
            <p:cNvPr id="1602" name="Connector: Curved 1601">
              <a:extLst>
                <a:ext uri="{FF2B5EF4-FFF2-40B4-BE49-F238E27FC236}">
                  <a16:creationId xmlns:a16="http://schemas.microsoft.com/office/drawing/2014/main" id="{FCAD119B-AA35-3F6F-3AF0-1A6A091CAE3F}"/>
                </a:ext>
              </a:extLst>
            </p:cNvPr>
            <p:cNvCxnSpPr/>
            <p:nvPr/>
          </p:nvCxnSpPr>
          <p:spPr>
            <a:xfrm rot="10800000" flipH="1">
              <a:off x="1886609" y="3373444"/>
              <a:ext cx="713754" cy="1372219"/>
            </a:xfrm>
            <a:prstGeom prst="curvedConnector3">
              <a:avLst/>
            </a:prstGeom>
            <a:noFill/>
            <a:ln w="28575" cap="flat" cmpd="sng" algn="ctr">
              <a:solidFill>
                <a:sysClr val="windowText" lastClr="000000">
                  <a:lumMod val="65000"/>
                  <a:lumOff val="35000"/>
                </a:sysClr>
              </a:solidFill>
              <a:prstDash val="solid"/>
              <a:miter lim="800000"/>
              <a:tailEnd type="triangle"/>
            </a:ln>
            <a:effectLst/>
          </p:spPr>
        </p:cxnSp>
      </p:grpSp>
      <p:graphicFrame>
        <p:nvGraphicFramePr>
          <p:cNvPr id="1603" name="Table 1602">
            <a:extLst>
              <a:ext uri="{FF2B5EF4-FFF2-40B4-BE49-F238E27FC236}">
                <a16:creationId xmlns:a16="http://schemas.microsoft.com/office/drawing/2014/main" id="{CEB3CF35-989C-C42E-55D9-368B36102D9B}"/>
              </a:ext>
            </a:extLst>
          </p:cNvPr>
          <p:cNvGraphicFramePr>
            <a:graphicFrameLocks noGrp="1"/>
          </p:cNvGraphicFramePr>
          <p:nvPr>
            <p:extLst>
              <p:ext uri="{D42A27DB-BD31-4B8C-83A1-F6EECF244321}">
                <p14:modId xmlns:p14="http://schemas.microsoft.com/office/powerpoint/2010/main" val="66397968"/>
              </p:ext>
            </p:extLst>
          </p:nvPr>
        </p:nvGraphicFramePr>
        <p:xfrm>
          <a:off x="17765845" y="20412803"/>
          <a:ext cx="722630" cy="6769397"/>
        </p:xfrm>
        <a:graphic>
          <a:graphicData uri="http://schemas.openxmlformats.org/drawingml/2006/table">
            <a:tbl>
              <a:tblPr bandRow="1"/>
              <a:tblGrid>
                <a:gridCol w="722630">
                  <a:extLst>
                    <a:ext uri="{9D8B030D-6E8A-4147-A177-3AD203B41FA5}">
                      <a16:colId xmlns:a16="http://schemas.microsoft.com/office/drawing/2014/main" val="1545954477"/>
                    </a:ext>
                  </a:extLst>
                </a:gridCol>
              </a:tblGrid>
              <a:tr h="368597">
                <a:tc>
                  <a:txBody>
                    <a:bodyPr/>
                    <a:lstStyle>
                      <a:lvl1pPr marL="0" algn="l" defTabSz="3657913" rtl="0" eaLnBrk="1" latinLnBrk="0" hangingPunct="1">
                        <a:defRPr sz="7100" kern="1200">
                          <a:solidFill>
                            <a:schemeClr val="dk1"/>
                          </a:solidFill>
                          <a:latin typeface="Tenorite"/>
                        </a:defRPr>
                      </a:lvl1pPr>
                      <a:lvl2pPr marL="1828957" algn="l" defTabSz="3657913" rtl="0" eaLnBrk="1" latinLnBrk="0" hangingPunct="1">
                        <a:defRPr sz="7100" kern="1200">
                          <a:solidFill>
                            <a:schemeClr val="dk1"/>
                          </a:solidFill>
                          <a:latin typeface="Tenorite"/>
                        </a:defRPr>
                      </a:lvl2pPr>
                      <a:lvl3pPr marL="3657913" algn="l" defTabSz="3657913" rtl="0" eaLnBrk="1" latinLnBrk="0" hangingPunct="1">
                        <a:defRPr sz="7100" kern="1200">
                          <a:solidFill>
                            <a:schemeClr val="dk1"/>
                          </a:solidFill>
                          <a:latin typeface="Tenorite"/>
                        </a:defRPr>
                      </a:lvl3pPr>
                      <a:lvl4pPr marL="5486870" algn="l" defTabSz="3657913" rtl="0" eaLnBrk="1" latinLnBrk="0" hangingPunct="1">
                        <a:defRPr sz="7100" kern="1200">
                          <a:solidFill>
                            <a:schemeClr val="dk1"/>
                          </a:solidFill>
                          <a:latin typeface="Tenorite"/>
                        </a:defRPr>
                      </a:lvl4pPr>
                      <a:lvl5pPr marL="7315826" algn="l" defTabSz="3657913" rtl="0" eaLnBrk="1" latinLnBrk="0" hangingPunct="1">
                        <a:defRPr sz="7100" kern="1200">
                          <a:solidFill>
                            <a:schemeClr val="dk1"/>
                          </a:solidFill>
                          <a:latin typeface="Tenorite"/>
                        </a:defRPr>
                      </a:lvl5pPr>
                      <a:lvl6pPr marL="9144783" algn="l" defTabSz="3657913" rtl="0" eaLnBrk="1" latinLnBrk="0" hangingPunct="1">
                        <a:defRPr sz="7100" kern="1200">
                          <a:solidFill>
                            <a:schemeClr val="dk1"/>
                          </a:solidFill>
                          <a:latin typeface="Tenorite"/>
                        </a:defRPr>
                      </a:lvl6pPr>
                      <a:lvl7pPr marL="10973740" algn="l" defTabSz="3657913" rtl="0" eaLnBrk="1" latinLnBrk="0" hangingPunct="1">
                        <a:defRPr sz="7100" kern="1200">
                          <a:solidFill>
                            <a:schemeClr val="dk1"/>
                          </a:solidFill>
                          <a:latin typeface="Tenorite"/>
                        </a:defRPr>
                      </a:lvl7pPr>
                      <a:lvl8pPr marL="12802696" algn="l" defTabSz="3657913" rtl="0" eaLnBrk="1" latinLnBrk="0" hangingPunct="1">
                        <a:defRPr sz="7100" kern="1200">
                          <a:solidFill>
                            <a:schemeClr val="dk1"/>
                          </a:solidFill>
                          <a:latin typeface="Tenorite"/>
                        </a:defRPr>
                      </a:lvl8pPr>
                      <a:lvl9pPr marL="14631653" algn="l" defTabSz="3657913" rtl="0" eaLnBrk="1" latinLnBrk="0" hangingPunct="1">
                        <a:defRPr sz="7100" kern="1200">
                          <a:solidFill>
                            <a:schemeClr val="dk1"/>
                          </a:solidFill>
                          <a:latin typeface="Tenorite"/>
                        </a:defRPr>
                      </a:lvl9pPr>
                    </a:lstStyle>
                    <a:p>
                      <a:r>
                        <a:rPr lang="en-CA" sz="5400" dirty="0">
                          <a:solidFill>
                            <a:schemeClr val="tx1">
                              <a:lumMod val="95000"/>
                              <a:lumOff val="5000"/>
                            </a:schemeClr>
                          </a:solidFill>
                        </a:rPr>
                        <a:t>0</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2113237934"/>
                  </a:ext>
                </a:extLst>
              </a:tr>
              <a:tr h="368597">
                <a:tc>
                  <a:txBody>
                    <a:bodyPr/>
                    <a:lstStyle>
                      <a:lvl1pPr marL="0" algn="l" defTabSz="3657913" rtl="0" eaLnBrk="1" latinLnBrk="0" hangingPunct="1">
                        <a:defRPr sz="7100" kern="1200">
                          <a:solidFill>
                            <a:schemeClr val="dk1"/>
                          </a:solidFill>
                          <a:latin typeface="Tenorite"/>
                        </a:defRPr>
                      </a:lvl1pPr>
                      <a:lvl2pPr marL="1828957" algn="l" defTabSz="3657913" rtl="0" eaLnBrk="1" latinLnBrk="0" hangingPunct="1">
                        <a:defRPr sz="7100" kern="1200">
                          <a:solidFill>
                            <a:schemeClr val="dk1"/>
                          </a:solidFill>
                          <a:latin typeface="Tenorite"/>
                        </a:defRPr>
                      </a:lvl2pPr>
                      <a:lvl3pPr marL="3657913" algn="l" defTabSz="3657913" rtl="0" eaLnBrk="1" latinLnBrk="0" hangingPunct="1">
                        <a:defRPr sz="7100" kern="1200">
                          <a:solidFill>
                            <a:schemeClr val="dk1"/>
                          </a:solidFill>
                          <a:latin typeface="Tenorite"/>
                        </a:defRPr>
                      </a:lvl3pPr>
                      <a:lvl4pPr marL="5486870" algn="l" defTabSz="3657913" rtl="0" eaLnBrk="1" latinLnBrk="0" hangingPunct="1">
                        <a:defRPr sz="7100" kern="1200">
                          <a:solidFill>
                            <a:schemeClr val="dk1"/>
                          </a:solidFill>
                          <a:latin typeface="Tenorite"/>
                        </a:defRPr>
                      </a:lvl4pPr>
                      <a:lvl5pPr marL="7315826" algn="l" defTabSz="3657913" rtl="0" eaLnBrk="1" latinLnBrk="0" hangingPunct="1">
                        <a:defRPr sz="7100" kern="1200">
                          <a:solidFill>
                            <a:schemeClr val="dk1"/>
                          </a:solidFill>
                          <a:latin typeface="Tenorite"/>
                        </a:defRPr>
                      </a:lvl5pPr>
                      <a:lvl6pPr marL="9144783" algn="l" defTabSz="3657913" rtl="0" eaLnBrk="1" latinLnBrk="0" hangingPunct="1">
                        <a:defRPr sz="7100" kern="1200">
                          <a:solidFill>
                            <a:schemeClr val="dk1"/>
                          </a:solidFill>
                          <a:latin typeface="Tenorite"/>
                        </a:defRPr>
                      </a:lvl6pPr>
                      <a:lvl7pPr marL="10973740" algn="l" defTabSz="3657913" rtl="0" eaLnBrk="1" latinLnBrk="0" hangingPunct="1">
                        <a:defRPr sz="7100" kern="1200">
                          <a:solidFill>
                            <a:schemeClr val="dk1"/>
                          </a:solidFill>
                          <a:latin typeface="Tenorite"/>
                        </a:defRPr>
                      </a:lvl7pPr>
                      <a:lvl8pPr marL="12802696" algn="l" defTabSz="3657913" rtl="0" eaLnBrk="1" latinLnBrk="0" hangingPunct="1">
                        <a:defRPr sz="7100" kern="1200">
                          <a:solidFill>
                            <a:schemeClr val="dk1"/>
                          </a:solidFill>
                          <a:latin typeface="Tenorite"/>
                        </a:defRPr>
                      </a:lvl8pPr>
                      <a:lvl9pPr marL="14631653" algn="l" defTabSz="3657913" rtl="0" eaLnBrk="1" latinLnBrk="0" hangingPunct="1">
                        <a:defRPr sz="7100" kern="1200">
                          <a:solidFill>
                            <a:schemeClr val="dk1"/>
                          </a:solidFill>
                          <a:latin typeface="Tenorite"/>
                        </a:defRPr>
                      </a:lvl9pPr>
                    </a:lstStyle>
                    <a:p>
                      <a:r>
                        <a:rPr lang="en-CA" sz="5400" dirty="0">
                          <a:solidFill>
                            <a:schemeClr val="tx1">
                              <a:lumMod val="95000"/>
                              <a:lumOff val="5000"/>
                            </a:schemeClr>
                          </a:solidFill>
                        </a:rPr>
                        <a:t>0</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4178447849"/>
                  </a:ext>
                </a:extLst>
              </a:tr>
              <a:tr h="368597">
                <a:tc>
                  <a:txBody>
                    <a:bodyPr/>
                    <a:lstStyle>
                      <a:lvl1pPr marL="0" algn="l" defTabSz="3657913" rtl="0" eaLnBrk="1" latinLnBrk="0" hangingPunct="1">
                        <a:defRPr sz="7100" kern="1200">
                          <a:solidFill>
                            <a:schemeClr val="dk1"/>
                          </a:solidFill>
                          <a:latin typeface="Tenorite"/>
                        </a:defRPr>
                      </a:lvl1pPr>
                      <a:lvl2pPr marL="1828957" algn="l" defTabSz="3657913" rtl="0" eaLnBrk="1" latinLnBrk="0" hangingPunct="1">
                        <a:defRPr sz="7100" kern="1200">
                          <a:solidFill>
                            <a:schemeClr val="dk1"/>
                          </a:solidFill>
                          <a:latin typeface="Tenorite"/>
                        </a:defRPr>
                      </a:lvl2pPr>
                      <a:lvl3pPr marL="3657913" algn="l" defTabSz="3657913" rtl="0" eaLnBrk="1" latinLnBrk="0" hangingPunct="1">
                        <a:defRPr sz="7100" kern="1200">
                          <a:solidFill>
                            <a:schemeClr val="dk1"/>
                          </a:solidFill>
                          <a:latin typeface="Tenorite"/>
                        </a:defRPr>
                      </a:lvl3pPr>
                      <a:lvl4pPr marL="5486870" algn="l" defTabSz="3657913" rtl="0" eaLnBrk="1" latinLnBrk="0" hangingPunct="1">
                        <a:defRPr sz="7100" kern="1200">
                          <a:solidFill>
                            <a:schemeClr val="dk1"/>
                          </a:solidFill>
                          <a:latin typeface="Tenorite"/>
                        </a:defRPr>
                      </a:lvl4pPr>
                      <a:lvl5pPr marL="7315826" algn="l" defTabSz="3657913" rtl="0" eaLnBrk="1" latinLnBrk="0" hangingPunct="1">
                        <a:defRPr sz="7100" kern="1200">
                          <a:solidFill>
                            <a:schemeClr val="dk1"/>
                          </a:solidFill>
                          <a:latin typeface="Tenorite"/>
                        </a:defRPr>
                      </a:lvl5pPr>
                      <a:lvl6pPr marL="9144783" algn="l" defTabSz="3657913" rtl="0" eaLnBrk="1" latinLnBrk="0" hangingPunct="1">
                        <a:defRPr sz="7100" kern="1200">
                          <a:solidFill>
                            <a:schemeClr val="dk1"/>
                          </a:solidFill>
                          <a:latin typeface="Tenorite"/>
                        </a:defRPr>
                      </a:lvl6pPr>
                      <a:lvl7pPr marL="10973740" algn="l" defTabSz="3657913" rtl="0" eaLnBrk="1" latinLnBrk="0" hangingPunct="1">
                        <a:defRPr sz="7100" kern="1200">
                          <a:solidFill>
                            <a:schemeClr val="dk1"/>
                          </a:solidFill>
                          <a:latin typeface="Tenorite"/>
                        </a:defRPr>
                      </a:lvl7pPr>
                      <a:lvl8pPr marL="12802696" algn="l" defTabSz="3657913" rtl="0" eaLnBrk="1" latinLnBrk="0" hangingPunct="1">
                        <a:defRPr sz="7100" kern="1200">
                          <a:solidFill>
                            <a:schemeClr val="dk1"/>
                          </a:solidFill>
                          <a:latin typeface="Tenorite"/>
                        </a:defRPr>
                      </a:lvl8pPr>
                      <a:lvl9pPr marL="14631653" algn="l" defTabSz="3657913" rtl="0" eaLnBrk="1" latinLnBrk="0" hangingPunct="1">
                        <a:defRPr sz="7100" kern="1200">
                          <a:solidFill>
                            <a:schemeClr val="dk1"/>
                          </a:solidFill>
                          <a:latin typeface="Tenorite"/>
                        </a:defRPr>
                      </a:lvl9pPr>
                    </a:lstStyle>
                    <a:p>
                      <a:r>
                        <a:rPr lang="en-CA" sz="5400" dirty="0">
                          <a:solidFill>
                            <a:schemeClr val="tx1">
                              <a:lumMod val="95000"/>
                              <a:lumOff val="5000"/>
                            </a:schemeClr>
                          </a:solidFill>
                        </a:rPr>
                        <a:t>0</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23513295"/>
                  </a:ext>
                </a:extLst>
              </a:tr>
              <a:tr h="368597">
                <a:tc>
                  <a:txBody>
                    <a:bodyPr/>
                    <a:lstStyle>
                      <a:lvl1pPr marL="0" algn="l" defTabSz="3657913" rtl="0" eaLnBrk="1" latinLnBrk="0" hangingPunct="1">
                        <a:defRPr sz="7100" kern="1200">
                          <a:solidFill>
                            <a:schemeClr val="dk1"/>
                          </a:solidFill>
                          <a:latin typeface="Tenorite"/>
                        </a:defRPr>
                      </a:lvl1pPr>
                      <a:lvl2pPr marL="1828957" algn="l" defTabSz="3657913" rtl="0" eaLnBrk="1" latinLnBrk="0" hangingPunct="1">
                        <a:defRPr sz="7100" kern="1200">
                          <a:solidFill>
                            <a:schemeClr val="dk1"/>
                          </a:solidFill>
                          <a:latin typeface="Tenorite"/>
                        </a:defRPr>
                      </a:lvl2pPr>
                      <a:lvl3pPr marL="3657913" algn="l" defTabSz="3657913" rtl="0" eaLnBrk="1" latinLnBrk="0" hangingPunct="1">
                        <a:defRPr sz="7100" kern="1200">
                          <a:solidFill>
                            <a:schemeClr val="dk1"/>
                          </a:solidFill>
                          <a:latin typeface="Tenorite"/>
                        </a:defRPr>
                      </a:lvl3pPr>
                      <a:lvl4pPr marL="5486870" algn="l" defTabSz="3657913" rtl="0" eaLnBrk="1" latinLnBrk="0" hangingPunct="1">
                        <a:defRPr sz="7100" kern="1200">
                          <a:solidFill>
                            <a:schemeClr val="dk1"/>
                          </a:solidFill>
                          <a:latin typeface="Tenorite"/>
                        </a:defRPr>
                      </a:lvl4pPr>
                      <a:lvl5pPr marL="7315826" algn="l" defTabSz="3657913" rtl="0" eaLnBrk="1" latinLnBrk="0" hangingPunct="1">
                        <a:defRPr sz="7100" kern="1200">
                          <a:solidFill>
                            <a:schemeClr val="dk1"/>
                          </a:solidFill>
                          <a:latin typeface="Tenorite"/>
                        </a:defRPr>
                      </a:lvl5pPr>
                      <a:lvl6pPr marL="9144783" algn="l" defTabSz="3657913" rtl="0" eaLnBrk="1" latinLnBrk="0" hangingPunct="1">
                        <a:defRPr sz="7100" kern="1200">
                          <a:solidFill>
                            <a:schemeClr val="dk1"/>
                          </a:solidFill>
                          <a:latin typeface="Tenorite"/>
                        </a:defRPr>
                      </a:lvl6pPr>
                      <a:lvl7pPr marL="10973740" algn="l" defTabSz="3657913" rtl="0" eaLnBrk="1" latinLnBrk="0" hangingPunct="1">
                        <a:defRPr sz="7100" kern="1200">
                          <a:solidFill>
                            <a:schemeClr val="dk1"/>
                          </a:solidFill>
                          <a:latin typeface="Tenorite"/>
                        </a:defRPr>
                      </a:lvl7pPr>
                      <a:lvl8pPr marL="12802696" algn="l" defTabSz="3657913" rtl="0" eaLnBrk="1" latinLnBrk="0" hangingPunct="1">
                        <a:defRPr sz="7100" kern="1200">
                          <a:solidFill>
                            <a:schemeClr val="dk1"/>
                          </a:solidFill>
                          <a:latin typeface="Tenorite"/>
                        </a:defRPr>
                      </a:lvl8pPr>
                      <a:lvl9pPr marL="14631653" algn="l" defTabSz="3657913" rtl="0" eaLnBrk="1" latinLnBrk="0" hangingPunct="1">
                        <a:defRPr sz="7100" kern="1200">
                          <a:solidFill>
                            <a:schemeClr val="dk1"/>
                          </a:solidFill>
                          <a:latin typeface="Tenorite"/>
                        </a:defRPr>
                      </a:lvl9pPr>
                    </a:lstStyle>
                    <a:p>
                      <a:r>
                        <a:rPr lang="en-CA" sz="5400" dirty="0">
                          <a:solidFill>
                            <a:schemeClr val="tx1">
                              <a:lumMod val="95000"/>
                              <a:lumOff val="5000"/>
                            </a:schemeClr>
                          </a:solidFill>
                        </a:rPr>
                        <a:t>0</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3044194703"/>
                  </a:ext>
                </a:extLst>
              </a:tr>
              <a:tr h="368597">
                <a:tc>
                  <a:txBody>
                    <a:bodyPr/>
                    <a:lstStyle>
                      <a:lvl1pPr marL="0" algn="l" defTabSz="3657913" rtl="0" eaLnBrk="1" latinLnBrk="0" hangingPunct="1">
                        <a:defRPr sz="7100" kern="1200">
                          <a:solidFill>
                            <a:schemeClr val="dk1"/>
                          </a:solidFill>
                          <a:latin typeface="Tenorite"/>
                        </a:defRPr>
                      </a:lvl1pPr>
                      <a:lvl2pPr marL="1828957" algn="l" defTabSz="3657913" rtl="0" eaLnBrk="1" latinLnBrk="0" hangingPunct="1">
                        <a:defRPr sz="7100" kern="1200">
                          <a:solidFill>
                            <a:schemeClr val="dk1"/>
                          </a:solidFill>
                          <a:latin typeface="Tenorite"/>
                        </a:defRPr>
                      </a:lvl2pPr>
                      <a:lvl3pPr marL="3657913" algn="l" defTabSz="3657913" rtl="0" eaLnBrk="1" latinLnBrk="0" hangingPunct="1">
                        <a:defRPr sz="7100" kern="1200">
                          <a:solidFill>
                            <a:schemeClr val="dk1"/>
                          </a:solidFill>
                          <a:latin typeface="Tenorite"/>
                        </a:defRPr>
                      </a:lvl3pPr>
                      <a:lvl4pPr marL="5486870" algn="l" defTabSz="3657913" rtl="0" eaLnBrk="1" latinLnBrk="0" hangingPunct="1">
                        <a:defRPr sz="7100" kern="1200">
                          <a:solidFill>
                            <a:schemeClr val="dk1"/>
                          </a:solidFill>
                          <a:latin typeface="Tenorite"/>
                        </a:defRPr>
                      </a:lvl4pPr>
                      <a:lvl5pPr marL="7315826" algn="l" defTabSz="3657913" rtl="0" eaLnBrk="1" latinLnBrk="0" hangingPunct="1">
                        <a:defRPr sz="7100" kern="1200">
                          <a:solidFill>
                            <a:schemeClr val="dk1"/>
                          </a:solidFill>
                          <a:latin typeface="Tenorite"/>
                        </a:defRPr>
                      </a:lvl5pPr>
                      <a:lvl6pPr marL="9144783" algn="l" defTabSz="3657913" rtl="0" eaLnBrk="1" latinLnBrk="0" hangingPunct="1">
                        <a:defRPr sz="7100" kern="1200">
                          <a:solidFill>
                            <a:schemeClr val="dk1"/>
                          </a:solidFill>
                          <a:latin typeface="Tenorite"/>
                        </a:defRPr>
                      </a:lvl6pPr>
                      <a:lvl7pPr marL="10973740" algn="l" defTabSz="3657913" rtl="0" eaLnBrk="1" latinLnBrk="0" hangingPunct="1">
                        <a:defRPr sz="7100" kern="1200">
                          <a:solidFill>
                            <a:schemeClr val="dk1"/>
                          </a:solidFill>
                          <a:latin typeface="Tenorite"/>
                        </a:defRPr>
                      </a:lvl7pPr>
                      <a:lvl8pPr marL="12802696" algn="l" defTabSz="3657913" rtl="0" eaLnBrk="1" latinLnBrk="0" hangingPunct="1">
                        <a:defRPr sz="7100" kern="1200">
                          <a:solidFill>
                            <a:schemeClr val="dk1"/>
                          </a:solidFill>
                          <a:latin typeface="Tenorite"/>
                        </a:defRPr>
                      </a:lvl8pPr>
                      <a:lvl9pPr marL="14631653" algn="l" defTabSz="3657913" rtl="0" eaLnBrk="1" latinLnBrk="0" hangingPunct="1">
                        <a:defRPr sz="7100" kern="1200">
                          <a:solidFill>
                            <a:schemeClr val="dk1"/>
                          </a:solidFill>
                          <a:latin typeface="Tenorite"/>
                        </a:defRPr>
                      </a:lvl9pPr>
                    </a:lstStyle>
                    <a:p>
                      <a:r>
                        <a:rPr lang="en-CA" sz="5400" dirty="0">
                          <a:solidFill>
                            <a:schemeClr val="tx1">
                              <a:lumMod val="95000"/>
                              <a:lumOff val="5000"/>
                            </a:schemeClr>
                          </a:solidFill>
                        </a:rPr>
                        <a:t>0</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57885240"/>
                  </a:ext>
                </a:extLst>
              </a:tr>
              <a:tr h="368597">
                <a:tc>
                  <a:txBody>
                    <a:bodyPr/>
                    <a:lstStyle>
                      <a:lvl1pPr marL="0" algn="l" defTabSz="3657913" rtl="0" eaLnBrk="1" latinLnBrk="0" hangingPunct="1">
                        <a:defRPr sz="7100" kern="1200">
                          <a:solidFill>
                            <a:schemeClr val="dk1"/>
                          </a:solidFill>
                          <a:latin typeface="Tenorite"/>
                        </a:defRPr>
                      </a:lvl1pPr>
                      <a:lvl2pPr marL="1828957" algn="l" defTabSz="3657913" rtl="0" eaLnBrk="1" latinLnBrk="0" hangingPunct="1">
                        <a:defRPr sz="7100" kern="1200">
                          <a:solidFill>
                            <a:schemeClr val="dk1"/>
                          </a:solidFill>
                          <a:latin typeface="Tenorite"/>
                        </a:defRPr>
                      </a:lvl2pPr>
                      <a:lvl3pPr marL="3657913" algn="l" defTabSz="3657913" rtl="0" eaLnBrk="1" latinLnBrk="0" hangingPunct="1">
                        <a:defRPr sz="7100" kern="1200">
                          <a:solidFill>
                            <a:schemeClr val="dk1"/>
                          </a:solidFill>
                          <a:latin typeface="Tenorite"/>
                        </a:defRPr>
                      </a:lvl3pPr>
                      <a:lvl4pPr marL="5486870" algn="l" defTabSz="3657913" rtl="0" eaLnBrk="1" latinLnBrk="0" hangingPunct="1">
                        <a:defRPr sz="7100" kern="1200">
                          <a:solidFill>
                            <a:schemeClr val="dk1"/>
                          </a:solidFill>
                          <a:latin typeface="Tenorite"/>
                        </a:defRPr>
                      </a:lvl4pPr>
                      <a:lvl5pPr marL="7315826" algn="l" defTabSz="3657913" rtl="0" eaLnBrk="1" latinLnBrk="0" hangingPunct="1">
                        <a:defRPr sz="7100" kern="1200">
                          <a:solidFill>
                            <a:schemeClr val="dk1"/>
                          </a:solidFill>
                          <a:latin typeface="Tenorite"/>
                        </a:defRPr>
                      </a:lvl5pPr>
                      <a:lvl6pPr marL="9144783" algn="l" defTabSz="3657913" rtl="0" eaLnBrk="1" latinLnBrk="0" hangingPunct="1">
                        <a:defRPr sz="7100" kern="1200">
                          <a:solidFill>
                            <a:schemeClr val="dk1"/>
                          </a:solidFill>
                          <a:latin typeface="Tenorite"/>
                        </a:defRPr>
                      </a:lvl6pPr>
                      <a:lvl7pPr marL="10973740" algn="l" defTabSz="3657913" rtl="0" eaLnBrk="1" latinLnBrk="0" hangingPunct="1">
                        <a:defRPr sz="7100" kern="1200">
                          <a:solidFill>
                            <a:schemeClr val="dk1"/>
                          </a:solidFill>
                          <a:latin typeface="Tenorite"/>
                        </a:defRPr>
                      </a:lvl7pPr>
                      <a:lvl8pPr marL="12802696" algn="l" defTabSz="3657913" rtl="0" eaLnBrk="1" latinLnBrk="0" hangingPunct="1">
                        <a:defRPr sz="7100" kern="1200">
                          <a:solidFill>
                            <a:schemeClr val="dk1"/>
                          </a:solidFill>
                          <a:latin typeface="Tenorite"/>
                        </a:defRPr>
                      </a:lvl8pPr>
                      <a:lvl9pPr marL="14631653" algn="l" defTabSz="3657913" rtl="0" eaLnBrk="1" latinLnBrk="0" hangingPunct="1">
                        <a:defRPr sz="7100" kern="1200">
                          <a:solidFill>
                            <a:schemeClr val="dk1"/>
                          </a:solidFill>
                          <a:latin typeface="Tenorite"/>
                        </a:defRPr>
                      </a:lvl9pPr>
                    </a:lstStyle>
                    <a:p>
                      <a:pPr marL="0" algn="l" defTabSz="742950" rtl="0" eaLnBrk="1" latinLnBrk="0" hangingPunct="1"/>
                      <a:endParaRPr lang="en-CA" sz="1000" b="1" kern="1200" dirty="0">
                        <a:solidFill>
                          <a:schemeClr val="lt1"/>
                        </a:solidFill>
                        <a:latin typeface="+mn-lt"/>
                        <a:ea typeface="+mn-ea"/>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2961923353"/>
                  </a:ext>
                </a:extLst>
              </a:tr>
              <a:tr h="368597">
                <a:tc>
                  <a:txBody>
                    <a:bodyPr/>
                    <a:lstStyle>
                      <a:lvl1pPr marL="0" algn="l" defTabSz="3657913" rtl="0" eaLnBrk="1" latinLnBrk="0" hangingPunct="1">
                        <a:defRPr sz="7100" kern="1200">
                          <a:solidFill>
                            <a:schemeClr val="dk1"/>
                          </a:solidFill>
                          <a:latin typeface="Tenorite"/>
                        </a:defRPr>
                      </a:lvl1pPr>
                      <a:lvl2pPr marL="1828957" algn="l" defTabSz="3657913" rtl="0" eaLnBrk="1" latinLnBrk="0" hangingPunct="1">
                        <a:defRPr sz="7100" kern="1200">
                          <a:solidFill>
                            <a:schemeClr val="dk1"/>
                          </a:solidFill>
                          <a:latin typeface="Tenorite"/>
                        </a:defRPr>
                      </a:lvl2pPr>
                      <a:lvl3pPr marL="3657913" algn="l" defTabSz="3657913" rtl="0" eaLnBrk="1" latinLnBrk="0" hangingPunct="1">
                        <a:defRPr sz="7100" kern="1200">
                          <a:solidFill>
                            <a:schemeClr val="dk1"/>
                          </a:solidFill>
                          <a:latin typeface="Tenorite"/>
                        </a:defRPr>
                      </a:lvl3pPr>
                      <a:lvl4pPr marL="5486870" algn="l" defTabSz="3657913" rtl="0" eaLnBrk="1" latinLnBrk="0" hangingPunct="1">
                        <a:defRPr sz="7100" kern="1200">
                          <a:solidFill>
                            <a:schemeClr val="dk1"/>
                          </a:solidFill>
                          <a:latin typeface="Tenorite"/>
                        </a:defRPr>
                      </a:lvl4pPr>
                      <a:lvl5pPr marL="7315826" algn="l" defTabSz="3657913" rtl="0" eaLnBrk="1" latinLnBrk="0" hangingPunct="1">
                        <a:defRPr sz="7100" kern="1200">
                          <a:solidFill>
                            <a:schemeClr val="dk1"/>
                          </a:solidFill>
                          <a:latin typeface="Tenorite"/>
                        </a:defRPr>
                      </a:lvl5pPr>
                      <a:lvl6pPr marL="9144783" algn="l" defTabSz="3657913" rtl="0" eaLnBrk="1" latinLnBrk="0" hangingPunct="1">
                        <a:defRPr sz="7100" kern="1200">
                          <a:solidFill>
                            <a:schemeClr val="dk1"/>
                          </a:solidFill>
                          <a:latin typeface="Tenorite"/>
                        </a:defRPr>
                      </a:lvl6pPr>
                      <a:lvl7pPr marL="10973740" algn="l" defTabSz="3657913" rtl="0" eaLnBrk="1" latinLnBrk="0" hangingPunct="1">
                        <a:defRPr sz="7100" kern="1200">
                          <a:solidFill>
                            <a:schemeClr val="dk1"/>
                          </a:solidFill>
                          <a:latin typeface="Tenorite"/>
                        </a:defRPr>
                      </a:lvl7pPr>
                      <a:lvl8pPr marL="12802696" algn="l" defTabSz="3657913" rtl="0" eaLnBrk="1" latinLnBrk="0" hangingPunct="1">
                        <a:defRPr sz="7100" kern="1200">
                          <a:solidFill>
                            <a:schemeClr val="dk1"/>
                          </a:solidFill>
                          <a:latin typeface="Tenorite"/>
                        </a:defRPr>
                      </a:lvl8pPr>
                      <a:lvl9pPr marL="14631653" algn="l" defTabSz="3657913" rtl="0" eaLnBrk="1" latinLnBrk="0" hangingPunct="1">
                        <a:defRPr sz="7100" kern="1200">
                          <a:solidFill>
                            <a:schemeClr val="dk1"/>
                          </a:solidFill>
                          <a:latin typeface="Tenorite"/>
                        </a:defRPr>
                      </a:lvl9pPr>
                    </a:lstStyle>
                    <a:p>
                      <a:endParaRPr lang="en-CA" sz="5400" dirty="0">
                        <a:solidFill>
                          <a:schemeClr val="tx1">
                            <a:lumMod val="95000"/>
                            <a:lumOff val="5000"/>
                          </a:schemeClr>
                        </a:solidFill>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843823"/>
                  </a:ext>
                </a:extLst>
              </a:tr>
              <a:tr h="368597">
                <a:tc>
                  <a:txBody>
                    <a:bodyPr/>
                    <a:lstStyle>
                      <a:lvl1pPr marL="0" algn="l" defTabSz="3657913" rtl="0" eaLnBrk="1" latinLnBrk="0" hangingPunct="1">
                        <a:defRPr sz="7100" kern="1200">
                          <a:solidFill>
                            <a:schemeClr val="dk1"/>
                          </a:solidFill>
                          <a:latin typeface="Tenorite"/>
                        </a:defRPr>
                      </a:lvl1pPr>
                      <a:lvl2pPr marL="1828957" algn="l" defTabSz="3657913" rtl="0" eaLnBrk="1" latinLnBrk="0" hangingPunct="1">
                        <a:defRPr sz="7100" kern="1200">
                          <a:solidFill>
                            <a:schemeClr val="dk1"/>
                          </a:solidFill>
                          <a:latin typeface="Tenorite"/>
                        </a:defRPr>
                      </a:lvl2pPr>
                      <a:lvl3pPr marL="3657913" algn="l" defTabSz="3657913" rtl="0" eaLnBrk="1" latinLnBrk="0" hangingPunct="1">
                        <a:defRPr sz="7100" kern="1200">
                          <a:solidFill>
                            <a:schemeClr val="dk1"/>
                          </a:solidFill>
                          <a:latin typeface="Tenorite"/>
                        </a:defRPr>
                      </a:lvl3pPr>
                      <a:lvl4pPr marL="5486870" algn="l" defTabSz="3657913" rtl="0" eaLnBrk="1" latinLnBrk="0" hangingPunct="1">
                        <a:defRPr sz="7100" kern="1200">
                          <a:solidFill>
                            <a:schemeClr val="dk1"/>
                          </a:solidFill>
                          <a:latin typeface="Tenorite"/>
                        </a:defRPr>
                      </a:lvl4pPr>
                      <a:lvl5pPr marL="7315826" algn="l" defTabSz="3657913" rtl="0" eaLnBrk="1" latinLnBrk="0" hangingPunct="1">
                        <a:defRPr sz="7100" kern="1200">
                          <a:solidFill>
                            <a:schemeClr val="dk1"/>
                          </a:solidFill>
                          <a:latin typeface="Tenorite"/>
                        </a:defRPr>
                      </a:lvl5pPr>
                      <a:lvl6pPr marL="9144783" algn="l" defTabSz="3657913" rtl="0" eaLnBrk="1" latinLnBrk="0" hangingPunct="1">
                        <a:defRPr sz="7100" kern="1200">
                          <a:solidFill>
                            <a:schemeClr val="dk1"/>
                          </a:solidFill>
                          <a:latin typeface="Tenorite"/>
                        </a:defRPr>
                      </a:lvl6pPr>
                      <a:lvl7pPr marL="10973740" algn="l" defTabSz="3657913" rtl="0" eaLnBrk="1" latinLnBrk="0" hangingPunct="1">
                        <a:defRPr sz="7100" kern="1200">
                          <a:solidFill>
                            <a:schemeClr val="dk1"/>
                          </a:solidFill>
                          <a:latin typeface="Tenorite"/>
                        </a:defRPr>
                      </a:lvl7pPr>
                      <a:lvl8pPr marL="12802696" algn="l" defTabSz="3657913" rtl="0" eaLnBrk="1" latinLnBrk="0" hangingPunct="1">
                        <a:defRPr sz="7100" kern="1200">
                          <a:solidFill>
                            <a:schemeClr val="dk1"/>
                          </a:solidFill>
                          <a:latin typeface="Tenorite"/>
                        </a:defRPr>
                      </a:lvl8pPr>
                      <a:lvl9pPr marL="14631653" algn="l" defTabSz="3657913" rtl="0" eaLnBrk="1" latinLnBrk="0" hangingPunct="1">
                        <a:defRPr sz="7100" kern="1200">
                          <a:solidFill>
                            <a:schemeClr val="dk1"/>
                          </a:solidFill>
                          <a:latin typeface="Tenorite"/>
                        </a:defRPr>
                      </a:lvl9pPr>
                    </a:lstStyle>
                    <a:p>
                      <a:endParaRPr lang="en-CA" sz="5400" dirty="0">
                        <a:solidFill>
                          <a:schemeClr val="tx1">
                            <a:lumMod val="95000"/>
                            <a:lumOff val="5000"/>
                          </a:schemeClr>
                        </a:solidFill>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3216671446"/>
                  </a:ext>
                </a:extLst>
              </a:tr>
            </a:tbl>
          </a:graphicData>
        </a:graphic>
      </p:graphicFrame>
      <p:graphicFrame>
        <p:nvGraphicFramePr>
          <p:cNvPr id="1604" name="Table 1603">
            <a:extLst>
              <a:ext uri="{FF2B5EF4-FFF2-40B4-BE49-F238E27FC236}">
                <a16:creationId xmlns:a16="http://schemas.microsoft.com/office/drawing/2014/main" id="{BD36CC62-5017-3AF4-A6AB-D2A49A2A0671}"/>
              </a:ext>
            </a:extLst>
          </p:cNvPr>
          <p:cNvGraphicFramePr>
            <a:graphicFrameLocks noGrp="1"/>
          </p:cNvGraphicFramePr>
          <p:nvPr>
            <p:extLst>
              <p:ext uri="{D42A27DB-BD31-4B8C-83A1-F6EECF244321}">
                <p14:modId xmlns:p14="http://schemas.microsoft.com/office/powerpoint/2010/main" val="3076028537"/>
              </p:ext>
            </p:extLst>
          </p:nvPr>
        </p:nvGraphicFramePr>
        <p:xfrm>
          <a:off x="17767168" y="22255549"/>
          <a:ext cx="725888" cy="6129317"/>
        </p:xfrm>
        <a:graphic>
          <a:graphicData uri="http://schemas.openxmlformats.org/drawingml/2006/table">
            <a:tbl>
              <a:tblPr bandRow="1"/>
              <a:tblGrid>
                <a:gridCol w="725888">
                  <a:extLst>
                    <a:ext uri="{9D8B030D-6E8A-4147-A177-3AD203B41FA5}">
                      <a16:colId xmlns:a16="http://schemas.microsoft.com/office/drawing/2014/main" val="1545954477"/>
                    </a:ext>
                  </a:extLst>
                </a:gridCol>
              </a:tblGrid>
              <a:tr h="368597">
                <a:tc>
                  <a:txBody>
                    <a:bodyPr/>
                    <a:lstStyle>
                      <a:lvl1pPr marL="0" algn="l" defTabSz="3657913" rtl="0" eaLnBrk="1" latinLnBrk="0" hangingPunct="1">
                        <a:defRPr sz="7100" kern="1200">
                          <a:solidFill>
                            <a:schemeClr val="dk1"/>
                          </a:solidFill>
                          <a:latin typeface="Tenorite"/>
                        </a:defRPr>
                      </a:lvl1pPr>
                      <a:lvl2pPr marL="1828957" algn="l" defTabSz="3657913" rtl="0" eaLnBrk="1" latinLnBrk="0" hangingPunct="1">
                        <a:defRPr sz="7100" kern="1200">
                          <a:solidFill>
                            <a:schemeClr val="dk1"/>
                          </a:solidFill>
                          <a:latin typeface="Tenorite"/>
                        </a:defRPr>
                      </a:lvl2pPr>
                      <a:lvl3pPr marL="3657913" algn="l" defTabSz="3657913" rtl="0" eaLnBrk="1" latinLnBrk="0" hangingPunct="1">
                        <a:defRPr sz="7100" kern="1200">
                          <a:solidFill>
                            <a:schemeClr val="dk1"/>
                          </a:solidFill>
                          <a:latin typeface="Tenorite"/>
                        </a:defRPr>
                      </a:lvl3pPr>
                      <a:lvl4pPr marL="5486870" algn="l" defTabSz="3657913" rtl="0" eaLnBrk="1" latinLnBrk="0" hangingPunct="1">
                        <a:defRPr sz="7100" kern="1200">
                          <a:solidFill>
                            <a:schemeClr val="dk1"/>
                          </a:solidFill>
                          <a:latin typeface="Tenorite"/>
                        </a:defRPr>
                      </a:lvl4pPr>
                      <a:lvl5pPr marL="7315826" algn="l" defTabSz="3657913" rtl="0" eaLnBrk="1" latinLnBrk="0" hangingPunct="1">
                        <a:defRPr sz="7100" kern="1200">
                          <a:solidFill>
                            <a:schemeClr val="dk1"/>
                          </a:solidFill>
                          <a:latin typeface="Tenorite"/>
                        </a:defRPr>
                      </a:lvl5pPr>
                      <a:lvl6pPr marL="9144783" algn="l" defTabSz="3657913" rtl="0" eaLnBrk="1" latinLnBrk="0" hangingPunct="1">
                        <a:defRPr sz="7100" kern="1200">
                          <a:solidFill>
                            <a:schemeClr val="dk1"/>
                          </a:solidFill>
                          <a:latin typeface="Tenorite"/>
                        </a:defRPr>
                      </a:lvl6pPr>
                      <a:lvl7pPr marL="10973740" algn="l" defTabSz="3657913" rtl="0" eaLnBrk="1" latinLnBrk="0" hangingPunct="1">
                        <a:defRPr sz="7100" kern="1200">
                          <a:solidFill>
                            <a:schemeClr val="dk1"/>
                          </a:solidFill>
                          <a:latin typeface="Tenorite"/>
                        </a:defRPr>
                      </a:lvl7pPr>
                      <a:lvl8pPr marL="12802696" algn="l" defTabSz="3657913" rtl="0" eaLnBrk="1" latinLnBrk="0" hangingPunct="1">
                        <a:defRPr sz="7100" kern="1200">
                          <a:solidFill>
                            <a:schemeClr val="dk1"/>
                          </a:solidFill>
                          <a:latin typeface="Tenorite"/>
                        </a:defRPr>
                      </a:lvl8pPr>
                      <a:lvl9pPr marL="14631653" algn="l" defTabSz="3657913" rtl="0" eaLnBrk="1" latinLnBrk="0" hangingPunct="1">
                        <a:defRPr sz="7100" kern="1200">
                          <a:solidFill>
                            <a:schemeClr val="dk1"/>
                          </a:solidFill>
                          <a:latin typeface="Tenorite"/>
                        </a:defRPr>
                      </a:lvl9pPr>
                    </a:lstStyle>
                    <a:p>
                      <a:r>
                        <a:rPr lang="en-CA" sz="4800" dirty="0">
                          <a:solidFill>
                            <a:schemeClr val="tx1">
                              <a:lumMod val="95000"/>
                              <a:lumOff val="5000"/>
                            </a:schemeClr>
                          </a:solidFill>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65000"/>
                      </a:sysClr>
                    </a:solidFill>
                  </a:tcPr>
                </a:tc>
                <a:extLst>
                  <a:ext uri="{0D108BD9-81ED-4DB2-BD59-A6C34878D82A}">
                    <a16:rowId xmlns:a16="http://schemas.microsoft.com/office/drawing/2014/main" val="2113237934"/>
                  </a:ext>
                </a:extLst>
              </a:tr>
              <a:tr h="368597">
                <a:tc>
                  <a:txBody>
                    <a:bodyPr/>
                    <a:lstStyle>
                      <a:lvl1pPr marL="0" algn="l" defTabSz="3657913" rtl="0" eaLnBrk="1" latinLnBrk="0" hangingPunct="1">
                        <a:defRPr sz="7100" kern="1200">
                          <a:solidFill>
                            <a:schemeClr val="dk1"/>
                          </a:solidFill>
                          <a:latin typeface="Tenorite"/>
                        </a:defRPr>
                      </a:lvl1pPr>
                      <a:lvl2pPr marL="1828957" algn="l" defTabSz="3657913" rtl="0" eaLnBrk="1" latinLnBrk="0" hangingPunct="1">
                        <a:defRPr sz="7100" kern="1200">
                          <a:solidFill>
                            <a:schemeClr val="dk1"/>
                          </a:solidFill>
                          <a:latin typeface="Tenorite"/>
                        </a:defRPr>
                      </a:lvl2pPr>
                      <a:lvl3pPr marL="3657913" algn="l" defTabSz="3657913" rtl="0" eaLnBrk="1" latinLnBrk="0" hangingPunct="1">
                        <a:defRPr sz="7100" kern="1200">
                          <a:solidFill>
                            <a:schemeClr val="dk1"/>
                          </a:solidFill>
                          <a:latin typeface="Tenorite"/>
                        </a:defRPr>
                      </a:lvl3pPr>
                      <a:lvl4pPr marL="5486870" algn="l" defTabSz="3657913" rtl="0" eaLnBrk="1" latinLnBrk="0" hangingPunct="1">
                        <a:defRPr sz="7100" kern="1200">
                          <a:solidFill>
                            <a:schemeClr val="dk1"/>
                          </a:solidFill>
                          <a:latin typeface="Tenorite"/>
                        </a:defRPr>
                      </a:lvl4pPr>
                      <a:lvl5pPr marL="7315826" algn="l" defTabSz="3657913" rtl="0" eaLnBrk="1" latinLnBrk="0" hangingPunct="1">
                        <a:defRPr sz="7100" kern="1200">
                          <a:solidFill>
                            <a:schemeClr val="dk1"/>
                          </a:solidFill>
                          <a:latin typeface="Tenorite"/>
                        </a:defRPr>
                      </a:lvl5pPr>
                      <a:lvl6pPr marL="9144783" algn="l" defTabSz="3657913" rtl="0" eaLnBrk="1" latinLnBrk="0" hangingPunct="1">
                        <a:defRPr sz="7100" kern="1200">
                          <a:solidFill>
                            <a:schemeClr val="dk1"/>
                          </a:solidFill>
                          <a:latin typeface="Tenorite"/>
                        </a:defRPr>
                      </a:lvl6pPr>
                      <a:lvl7pPr marL="10973740" algn="l" defTabSz="3657913" rtl="0" eaLnBrk="1" latinLnBrk="0" hangingPunct="1">
                        <a:defRPr sz="7100" kern="1200">
                          <a:solidFill>
                            <a:schemeClr val="dk1"/>
                          </a:solidFill>
                          <a:latin typeface="Tenorite"/>
                        </a:defRPr>
                      </a:lvl7pPr>
                      <a:lvl8pPr marL="12802696" algn="l" defTabSz="3657913" rtl="0" eaLnBrk="1" latinLnBrk="0" hangingPunct="1">
                        <a:defRPr sz="7100" kern="1200">
                          <a:solidFill>
                            <a:schemeClr val="dk1"/>
                          </a:solidFill>
                          <a:latin typeface="Tenorite"/>
                        </a:defRPr>
                      </a:lvl8pPr>
                      <a:lvl9pPr marL="14631653" algn="l" defTabSz="3657913" rtl="0" eaLnBrk="1" latinLnBrk="0" hangingPunct="1">
                        <a:defRPr sz="7100" kern="1200">
                          <a:solidFill>
                            <a:schemeClr val="dk1"/>
                          </a:solidFill>
                          <a:latin typeface="Tenorite"/>
                        </a:defRPr>
                      </a:lvl9pPr>
                    </a:lstStyle>
                    <a:p>
                      <a:r>
                        <a:rPr lang="en-CA" sz="4800" dirty="0">
                          <a:solidFill>
                            <a:schemeClr val="tx1">
                              <a:lumMod val="95000"/>
                              <a:lumOff val="5000"/>
                            </a:schemeClr>
                          </a:solidFill>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65000"/>
                      </a:sysClr>
                    </a:solidFill>
                  </a:tcPr>
                </a:tc>
                <a:extLst>
                  <a:ext uri="{0D108BD9-81ED-4DB2-BD59-A6C34878D82A}">
                    <a16:rowId xmlns:a16="http://schemas.microsoft.com/office/drawing/2014/main" val="4178447849"/>
                  </a:ext>
                </a:extLst>
              </a:tr>
              <a:tr h="368597">
                <a:tc>
                  <a:txBody>
                    <a:bodyPr/>
                    <a:lstStyle>
                      <a:lvl1pPr marL="0" algn="l" defTabSz="3657913" rtl="0" eaLnBrk="1" latinLnBrk="0" hangingPunct="1">
                        <a:defRPr sz="7100" kern="1200">
                          <a:solidFill>
                            <a:schemeClr val="dk1"/>
                          </a:solidFill>
                          <a:latin typeface="Tenorite"/>
                        </a:defRPr>
                      </a:lvl1pPr>
                      <a:lvl2pPr marL="1828957" algn="l" defTabSz="3657913" rtl="0" eaLnBrk="1" latinLnBrk="0" hangingPunct="1">
                        <a:defRPr sz="7100" kern="1200">
                          <a:solidFill>
                            <a:schemeClr val="dk1"/>
                          </a:solidFill>
                          <a:latin typeface="Tenorite"/>
                        </a:defRPr>
                      </a:lvl2pPr>
                      <a:lvl3pPr marL="3657913" algn="l" defTabSz="3657913" rtl="0" eaLnBrk="1" latinLnBrk="0" hangingPunct="1">
                        <a:defRPr sz="7100" kern="1200">
                          <a:solidFill>
                            <a:schemeClr val="dk1"/>
                          </a:solidFill>
                          <a:latin typeface="Tenorite"/>
                        </a:defRPr>
                      </a:lvl3pPr>
                      <a:lvl4pPr marL="5486870" algn="l" defTabSz="3657913" rtl="0" eaLnBrk="1" latinLnBrk="0" hangingPunct="1">
                        <a:defRPr sz="7100" kern="1200">
                          <a:solidFill>
                            <a:schemeClr val="dk1"/>
                          </a:solidFill>
                          <a:latin typeface="Tenorite"/>
                        </a:defRPr>
                      </a:lvl4pPr>
                      <a:lvl5pPr marL="7315826" algn="l" defTabSz="3657913" rtl="0" eaLnBrk="1" latinLnBrk="0" hangingPunct="1">
                        <a:defRPr sz="7100" kern="1200">
                          <a:solidFill>
                            <a:schemeClr val="dk1"/>
                          </a:solidFill>
                          <a:latin typeface="Tenorite"/>
                        </a:defRPr>
                      </a:lvl5pPr>
                      <a:lvl6pPr marL="9144783" algn="l" defTabSz="3657913" rtl="0" eaLnBrk="1" latinLnBrk="0" hangingPunct="1">
                        <a:defRPr sz="7100" kern="1200">
                          <a:solidFill>
                            <a:schemeClr val="dk1"/>
                          </a:solidFill>
                          <a:latin typeface="Tenorite"/>
                        </a:defRPr>
                      </a:lvl6pPr>
                      <a:lvl7pPr marL="10973740" algn="l" defTabSz="3657913" rtl="0" eaLnBrk="1" latinLnBrk="0" hangingPunct="1">
                        <a:defRPr sz="7100" kern="1200">
                          <a:solidFill>
                            <a:schemeClr val="dk1"/>
                          </a:solidFill>
                          <a:latin typeface="Tenorite"/>
                        </a:defRPr>
                      </a:lvl7pPr>
                      <a:lvl8pPr marL="12802696" algn="l" defTabSz="3657913" rtl="0" eaLnBrk="1" latinLnBrk="0" hangingPunct="1">
                        <a:defRPr sz="7100" kern="1200">
                          <a:solidFill>
                            <a:schemeClr val="dk1"/>
                          </a:solidFill>
                          <a:latin typeface="Tenorite"/>
                        </a:defRPr>
                      </a:lvl8pPr>
                      <a:lvl9pPr marL="14631653" algn="l" defTabSz="3657913" rtl="0" eaLnBrk="1" latinLnBrk="0" hangingPunct="1">
                        <a:defRPr sz="7100" kern="1200">
                          <a:solidFill>
                            <a:schemeClr val="dk1"/>
                          </a:solidFill>
                          <a:latin typeface="Tenorite"/>
                        </a:defRPr>
                      </a:lvl9pPr>
                    </a:lstStyle>
                    <a:p>
                      <a:r>
                        <a:rPr lang="en-CA" sz="4800" dirty="0">
                          <a:solidFill>
                            <a:schemeClr val="tx1">
                              <a:lumMod val="95000"/>
                              <a:lumOff val="5000"/>
                            </a:schemeClr>
                          </a:solidFill>
                        </a:rPr>
                        <a:t>0</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23513295"/>
                  </a:ext>
                </a:extLst>
              </a:tr>
              <a:tr h="368597">
                <a:tc>
                  <a:txBody>
                    <a:bodyPr/>
                    <a:lstStyle>
                      <a:lvl1pPr marL="0" algn="l" defTabSz="3657913" rtl="0" eaLnBrk="1" latinLnBrk="0" hangingPunct="1">
                        <a:defRPr sz="7100" kern="1200">
                          <a:solidFill>
                            <a:schemeClr val="dk1"/>
                          </a:solidFill>
                          <a:latin typeface="Tenorite"/>
                        </a:defRPr>
                      </a:lvl1pPr>
                      <a:lvl2pPr marL="1828957" algn="l" defTabSz="3657913" rtl="0" eaLnBrk="1" latinLnBrk="0" hangingPunct="1">
                        <a:defRPr sz="7100" kern="1200">
                          <a:solidFill>
                            <a:schemeClr val="dk1"/>
                          </a:solidFill>
                          <a:latin typeface="Tenorite"/>
                        </a:defRPr>
                      </a:lvl2pPr>
                      <a:lvl3pPr marL="3657913" algn="l" defTabSz="3657913" rtl="0" eaLnBrk="1" latinLnBrk="0" hangingPunct="1">
                        <a:defRPr sz="7100" kern="1200">
                          <a:solidFill>
                            <a:schemeClr val="dk1"/>
                          </a:solidFill>
                          <a:latin typeface="Tenorite"/>
                        </a:defRPr>
                      </a:lvl3pPr>
                      <a:lvl4pPr marL="5486870" algn="l" defTabSz="3657913" rtl="0" eaLnBrk="1" latinLnBrk="0" hangingPunct="1">
                        <a:defRPr sz="7100" kern="1200">
                          <a:solidFill>
                            <a:schemeClr val="dk1"/>
                          </a:solidFill>
                          <a:latin typeface="Tenorite"/>
                        </a:defRPr>
                      </a:lvl4pPr>
                      <a:lvl5pPr marL="7315826" algn="l" defTabSz="3657913" rtl="0" eaLnBrk="1" latinLnBrk="0" hangingPunct="1">
                        <a:defRPr sz="7100" kern="1200">
                          <a:solidFill>
                            <a:schemeClr val="dk1"/>
                          </a:solidFill>
                          <a:latin typeface="Tenorite"/>
                        </a:defRPr>
                      </a:lvl5pPr>
                      <a:lvl6pPr marL="9144783" algn="l" defTabSz="3657913" rtl="0" eaLnBrk="1" latinLnBrk="0" hangingPunct="1">
                        <a:defRPr sz="7100" kern="1200">
                          <a:solidFill>
                            <a:schemeClr val="dk1"/>
                          </a:solidFill>
                          <a:latin typeface="Tenorite"/>
                        </a:defRPr>
                      </a:lvl6pPr>
                      <a:lvl7pPr marL="10973740" algn="l" defTabSz="3657913" rtl="0" eaLnBrk="1" latinLnBrk="0" hangingPunct="1">
                        <a:defRPr sz="7100" kern="1200">
                          <a:solidFill>
                            <a:schemeClr val="dk1"/>
                          </a:solidFill>
                          <a:latin typeface="Tenorite"/>
                        </a:defRPr>
                      </a:lvl7pPr>
                      <a:lvl8pPr marL="12802696" algn="l" defTabSz="3657913" rtl="0" eaLnBrk="1" latinLnBrk="0" hangingPunct="1">
                        <a:defRPr sz="7100" kern="1200">
                          <a:solidFill>
                            <a:schemeClr val="dk1"/>
                          </a:solidFill>
                          <a:latin typeface="Tenorite"/>
                        </a:defRPr>
                      </a:lvl8pPr>
                      <a:lvl9pPr marL="14631653" algn="l" defTabSz="3657913" rtl="0" eaLnBrk="1" latinLnBrk="0" hangingPunct="1">
                        <a:defRPr sz="7100" kern="1200">
                          <a:solidFill>
                            <a:schemeClr val="dk1"/>
                          </a:solidFill>
                          <a:latin typeface="Tenorite"/>
                        </a:defRPr>
                      </a:lvl9pPr>
                    </a:lstStyle>
                    <a:p>
                      <a:r>
                        <a:rPr lang="en-CA" sz="4800" dirty="0">
                          <a:solidFill>
                            <a:schemeClr val="tx1">
                              <a:lumMod val="95000"/>
                              <a:lumOff val="5000"/>
                            </a:schemeClr>
                          </a:solidFill>
                        </a:rPr>
                        <a:t>0</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3044194703"/>
                  </a:ext>
                </a:extLst>
              </a:tr>
              <a:tr h="368597">
                <a:tc>
                  <a:txBody>
                    <a:bodyPr/>
                    <a:lstStyle>
                      <a:lvl1pPr marL="0" algn="l" defTabSz="3657913" rtl="0" eaLnBrk="1" latinLnBrk="0" hangingPunct="1">
                        <a:defRPr sz="7100" kern="1200">
                          <a:solidFill>
                            <a:schemeClr val="dk1"/>
                          </a:solidFill>
                          <a:latin typeface="Tenorite"/>
                        </a:defRPr>
                      </a:lvl1pPr>
                      <a:lvl2pPr marL="1828957" algn="l" defTabSz="3657913" rtl="0" eaLnBrk="1" latinLnBrk="0" hangingPunct="1">
                        <a:defRPr sz="7100" kern="1200">
                          <a:solidFill>
                            <a:schemeClr val="dk1"/>
                          </a:solidFill>
                          <a:latin typeface="Tenorite"/>
                        </a:defRPr>
                      </a:lvl2pPr>
                      <a:lvl3pPr marL="3657913" algn="l" defTabSz="3657913" rtl="0" eaLnBrk="1" latinLnBrk="0" hangingPunct="1">
                        <a:defRPr sz="7100" kern="1200">
                          <a:solidFill>
                            <a:schemeClr val="dk1"/>
                          </a:solidFill>
                          <a:latin typeface="Tenorite"/>
                        </a:defRPr>
                      </a:lvl3pPr>
                      <a:lvl4pPr marL="5486870" algn="l" defTabSz="3657913" rtl="0" eaLnBrk="1" latinLnBrk="0" hangingPunct="1">
                        <a:defRPr sz="7100" kern="1200">
                          <a:solidFill>
                            <a:schemeClr val="dk1"/>
                          </a:solidFill>
                          <a:latin typeface="Tenorite"/>
                        </a:defRPr>
                      </a:lvl4pPr>
                      <a:lvl5pPr marL="7315826" algn="l" defTabSz="3657913" rtl="0" eaLnBrk="1" latinLnBrk="0" hangingPunct="1">
                        <a:defRPr sz="7100" kern="1200">
                          <a:solidFill>
                            <a:schemeClr val="dk1"/>
                          </a:solidFill>
                          <a:latin typeface="Tenorite"/>
                        </a:defRPr>
                      </a:lvl5pPr>
                      <a:lvl6pPr marL="9144783" algn="l" defTabSz="3657913" rtl="0" eaLnBrk="1" latinLnBrk="0" hangingPunct="1">
                        <a:defRPr sz="7100" kern="1200">
                          <a:solidFill>
                            <a:schemeClr val="dk1"/>
                          </a:solidFill>
                          <a:latin typeface="Tenorite"/>
                        </a:defRPr>
                      </a:lvl6pPr>
                      <a:lvl7pPr marL="10973740" algn="l" defTabSz="3657913" rtl="0" eaLnBrk="1" latinLnBrk="0" hangingPunct="1">
                        <a:defRPr sz="7100" kern="1200">
                          <a:solidFill>
                            <a:schemeClr val="dk1"/>
                          </a:solidFill>
                          <a:latin typeface="Tenorite"/>
                        </a:defRPr>
                      </a:lvl7pPr>
                      <a:lvl8pPr marL="12802696" algn="l" defTabSz="3657913" rtl="0" eaLnBrk="1" latinLnBrk="0" hangingPunct="1">
                        <a:defRPr sz="7100" kern="1200">
                          <a:solidFill>
                            <a:schemeClr val="dk1"/>
                          </a:solidFill>
                          <a:latin typeface="Tenorite"/>
                        </a:defRPr>
                      </a:lvl8pPr>
                      <a:lvl9pPr marL="14631653" algn="l" defTabSz="3657913" rtl="0" eaLnBrk="1" latinLnBrk="0" hangingPunct="1">
                        <a:defRPr sz="7100" kern="1200">
                          <a:solidFill>
                            <a:schemeClr val="dk1"/>
                          </a:solidFill>
                          <a:latin typeface="Tenorite"/>
                        </a:defRPr>
                      </a:lvl9pPr>
                    </a:lstStyle>
                    <a:p>
                      <a:r>
                        <a:rPr lang="en-CA" sz="4800" dirty="0">
                          <a:solidFill>
                            <a:schemeClr val="tx1">
                              <a:lumMod val="95000"/>
                              <a:lumOff val="5000"/>
                            </a:schemeClr>
                          </a:solidFill>
                        </a:rPr>
                        <a:t>0</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57885240"/>
                  </a:ext>
                </a:extLst>
              </a:tr>
              <a:tr h="368597">
                <a:tc>
                  <a:txBody>
                    <a:bodyPr/>
                    <a:lstStyle>
                      <a:lvl1pPr marL="0" algn="l" defTabSz="3657913" rtl="0" eaLnBrk="1" latinLnBrk="0" hangingPunct="1">
                        <a:defRPr sz="7100" kern="1200">
                          <a:solidFill>
                            <a:schemeClr val="dk1"/>
                          </a:solidFill>
                          <a:latin typeface="Tenorite"/>
                        </a:defRPr>
                      </a:lvl1pPr>
                      <a:lvl2pPr marL="1828957" algn="l" defTabSz="3657913" rtl="0" eaLnBrk="1" latinLnBrk="0" hangingPunct="1">
                        <a:defRPr sz="7100" kern="1200">
                          <a:solidFill>
                            <a:schemeClr val="dk1"/>
                          </a:solidFill>
                          <a:latin typeface="Tenorite"/>
                        </a:defRPr>
                      </a:lvl2pPr>
                      <a:lvl3pPr marL="3657913" algn="l" defTabSz="3657913" rtl="0" eaLnBrk="1" latinLnBrk="0" hangingPunct="1">
                        <a:defRPr sz="7100" kern="1200">
                          <a:solidFill>
                            <a:schemeClr val="dk1"/>
                          </a:solidFill>
                          <a:latin typeface="Tenorite"/>
                        </a:defRPr>
                      </a:lvl3pPr>
                      <a:lvl4pPr marL="5486870" algn="l" defTabSz="3657913" rtl="0" eaLnBrk="1" latinLnBrk="0" hangingPunct="1">
                        <a:defRPr sz="7100" kern="1200">
                          <a:solidFill>
                            <a:schemeClr val="dk1"/>
                          </a:solidFill>
                          <a:latin typeface="Tenorite"/>
                        </a:defRPr>
                      </a:lvl4pPr>
                      <a:lvl5pPr marL="7315826" algn="l" defTabSz="3657913" rtl="0" eaLnBrk="1" latinLnBrk="0" hangingPunct="1">
                        <a:defRPr sz="7100" kern="1200">
                          <a:solidFill>
                            <a:schemeClr val="dk1"/>
                          </a:solidFill>
                          <a:latin typeface="Tenorite"/>
                        </a:defRPr>
                      </a:lvl5pPr>
                      <a:lvl6pPr marL="9144783" algn="l" defTabSz="3657913" rtl="0" eaLnBrk="1" latinLnBrk="0" hangingPunct="1">
                        <a:defRPr sz="7100" kern="1200">
                          <a:solidFill>
                            <a:schemeClr val="dk1"/>
                          </a:solidFill>
                          <a:latin typeface="Tenorite"/>
                        </a:defRPr>
                      </a:lvl6pPr>
                      <a:lvl7pPr marL="10973740" algn="l" defTabSz="3657913" rtl="0" eaLnBrk="1" latinLnBrk="0" hangingPunct="1">
                        <a:defRPr sz="7100" kern="1200">
                          <a:solidFill>
                            <a:schemeClr val="dk1"/>
                          </a:solidFill>
                          <a:latin typeface="Tenorite"/>
                        </a:defRPr>
                      </a:lvl7pPr>
                      <a:lvl8pPr marL="12802696" algn="l" defTabSz="3657913" rtl="0" eaLnBrk="1" latinLnBrk="0" hangingPunct="1">
                        <a:defRPr sz="7100" kern="1200">
                          <a:solidFill>
                            <a:schemeClr val="dk1"/>
                          </a:solidFill>
                          <a:latin typeface="Tenorite"/>
                        </a:defRPr>
                      </a:lvl8pPr>
                      <a:lvl9pPr marL="14631653" algn="l" defTabSz="3657913" rtl="0" eaLnBrk="1" latinLnBrk="0" hangingPunct="1">
                        <a:defRPr sz="7100" kern="1200">
                          <a:solidFill>
                            <a:schemeClr val="dk1"/>
                          </a:solidFill>
                          <a:latin typeface="Tenorite"/>
                        </a:defRPr>
                      </a:lvl9pPr>
                    </a:lstStyle>
                    <a:p>
                      <a:pPr marL="0" algn="l" defTabSz="742950" rtl="0" eaLnBrk="1" latinLnBrk="0" hangingPunct="1"/>
                      <a:endParaRPr lang="en-CA" sz="900" b="1" kern="1200" dirty="0">
                        <a:solidFill>
                          <a:schemeClr val="lt1"/>
                        </a:solidFill>
                        <a:latin typeface="+mn-lt"/>
                        <a:ea typeface="+mn-ea"/>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2961923353"/>
                  </a:ext>
                </a:extLst>
              </a:tr>
              <a:tr h="368597">
                <a:tc>
                  <a:txBody>
                    <a:bodyPr/>
                    <a:lstStyle>
                      <a:lvl1pPr marL="0" algn="l" defTabSz="3657913" rtl="0" eaLnBrk="1" latinLnBrk="0" hangingPunct="1">
                        <a:defRPr sz="7100" kern="1200">
                          <a:solidFill>
                            <a:schemeClr val="dk1"/>
                          </a:solidFill>
                          <a:latin typeface="Tenorite"/>
                        </a:defRPr>
                      </a:lvl1pPr>
                      <a:lvl2pPr marL="1828957" algn="l" defTabSz="3657913" rtl="0" eaLnBrk="1" latinLnBrk="0" hangingPunct="1">
                        <a:defRPr sz="7100" kern="1200">
                          <a:solidFill>
                            <a:schemeClr val="dk1"/>
                          </a:solidFill>
                          <a:latin typeface="Tenorite"/>
                        </a:defRPr>
                      </a:lvl2pPr>
                      <a:lvl3pPr marL="3657913" algn="l" defTabSz="3657913" rtl="0" eaLnBrk="1" latinLnBrk="0" hangingPunct="1">
                        <a:defRPr sz="7100" kern="1200">
                          <a:solidFill>
                            <a:schemeClr val="dk1"/>
                          </a:solidFill>
                          <a:latin typeface="Tenorite"/>
                        </a:defRPr>
                      </a:lvl3pPr>
                      <a:lvl4pPr marL="5486870" algn="l" defTabSz="3657913" rtl="0" eaLnBrk="1" latinLnBrk="0" hangingPunct="1">
                        <a:defRPr sz="7100" kern="1200">
                          <a:solidFill>
                            <a:schemeClr val="dk1"/>
                          </a:solidFill>
                          <a:latin typeface="Tenorite"/>
                        </a:defRPr>
                      </a:lvl4pPr>
                      <a:lvl5pPr marL="7315826" algn="l" defTabSz="3657913" rtl="0" eaLnBrk="1" latinLnBrk="0" hangingPunct="1">
                        <a:defRPr sz="7100" kern="1200">
                          <a:solidFill>
                            <a:schemeClr val="dk1"/>
                          </a:solidFill>
                          <a:latin typeface="Tenorite"/>
                        </a:defRPr>
                      </a:lvl5pPr>
                      <a:lvl6pPr marL="9144783" algn="l" defTabSz="3657913" rtl="0" eaLnBrk="1" latinLnBrk="0" hangingPunct="1">
                        <a:defRPr sz="7100" kern="1200">
                          <a:solidFill>
                            <a:schemeClr val="dk1"/>
                          </a:solidFill>
                          <a:latin typeface="Tenorite"/>
                        </a:defRPr>
                      </a:lvl6pPr>
                      <a:lvl7pPr marL="10973740" algn="l" defTabSz="3657913" rtl="0" eaLnBrk="1" latinLnBrk="0" hangingPunct="1">
                        <a:defRPr sz="7100" kern="1200">
                          <a:solidFill>
                            <a:schemeClr val="dk1"/>
                          </a:solidFill>
                          <a:latin typeface="Tenorite"/>
                        </a:defRPr>
                      </a:lvl7pPr>
                      <a:lvl8pPr marL="12802696" algn="l" defTabSz="3657913" rtl="0" eaLnBrk="1" latinLnBrk="0" hangingPunct="1">
                        <a:defRPr sz="7100" kern="1200">
                          <a:solidFill>
                            <a:schemeClr val="dk1"/>
                          </a:solidFill>
                          <a:latin typeface="Tenorite"/>
                        </a:defRPr>
                      </a:lvl8pPr>
                      <a:lvl9pPr marL="14631653" algn="l" defTabSz="3657913" rtl="0" eaLnBrk="1" latinLnBrk="0" hangingPunct="1">
                        <a:defRPr sz="7100" kern="1200">
                          <a:solidFill>
                            <a:schemeClr val="dk1"/>
                          </a:solidFill>
                          <a:latin typeface="Tenorite"/>
                        </a:defRPr>
                      </a:lvl9pPr>
                    </a:lstStyle>
                    <a:p>
                      <a:r>
                        <a:rPr lang="en-CA" sz="4800" dirty="0">
                          <a:solidFill>
                            <a:schemeClr val="tx1">
                              <a:lumMod val="95000"/>
                              <a:lumOff val="5000"/>
                            </a:schemeClr>
                          </a:solidFill>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65000"/>
                      </a:sysClr>
                    </a:solidFill>
                  </a:tcPr>
                </a:tc>
                <a:extLst>
                  <a:ext uri="{0D108BD9-81ED-4DB2-BD59-A6C34878D82A}">
                    <a16:rowId xmlns:a16="http://schemas.microsoft.com/office/drawing/2014/main" val="100843823"/>
                  </a:ext>
                </a:extLst>
              </a:tr>
              <a:tr h="368597">
                <a:tc>
                  <a:txBody>
                    <a:bodyPr/>
                    <a:lstStyle>
                      <a:lvl1pPr marL="0" algn="l" defTabSz="3657913" rtl="0" eaLnBrk="1" latinLnBrk="0" hangingPunct="1">
                        <a:defRPr sz="7100" kern="1200">
                          <a:solidFill>
                            <a:schemeClr val="dk1"/>
                          </a:solidFill>
                          <a:latin typeface="Tenorite"/>
                        </a:defRPr>
                      </a:lvl1pPr>
                      <a:lvl2pPr marL="1828957" algn="l" defTabSz="3657913" rtl="0" eaLnBrk="1" latinLnBrk="0" hangingPunct="1">
                        <a:defRPr sz="7100" kern="1200">
                          <a:solidFill>
                            <a:schemeClr val="dk1"/>
                          </a:solidFill>
                          <a:latin typeface="Tenorite"/>
                        </a:defRPr>
                      </a:lvl2pPr>
                      <a:lvl3pPr marL="3657913" algn="l" defTabSz="3657913" rtl="0" eaLnBrk="1" latinLnBrk="0" hangingPunct="1">
                        <a:defRPr sz="7100" kern="1200">
                          <a:solidFill>
                            <a:schemeClr val="dk1"/>
                          </a:solidFill>
                          <a:latin typeface="Tenorite"/>
                        </a:defRPr>
                      </a:lvl3pPr>
                      <a:lvl4pPr marL="5486870" algn="l" defTabSz="3657913" rtl="0" eaLnBrk="1" latinLnBrk="0" hangingPunct="1">
                        <a:defRPr sz="7100" kern="1200">
                          <a:solidFill>
                            <a:schemeClr val="dk1"/>
                          </a:solidFill>
                          <a:latin typeface="Tenorite"/>
                        </a:defRPr>
                      </a:lvl4pPr>
                      <a:lvl5pPr marL="7315826" algn="l" defTabSz="3657913" rtl="0" eaLnBrk="1" latinLnBrk="0" hangingPunct="1">
                        <a:defRPr sz="7100" kern="1200">
                          <a:solidFill>
                            <a:schemeClr val="dk1"/>
                          </a:solidFill>
                          <a:latin typeface="Tenorite"/>
                        </a:defRPr>
                      </a:lvl5pPr>
                      <a:lvl6pPr marL="9144783" algn="l" defTabSz="3657913" rtl="0" eaLnBrk="1" latinLnBrk="0" hangingPunct="1">
                        <a:defRPr sz="7100" kern="1200">
                          <a:solidFill>
                            <a:schemeClr val="dk1"/>
                          </a:solidFill>
                          <a:latin typeface="Tenorite"/>
                        </a:defRPr>
                      </a:lvl6pPr>
                      <a:lvl7pPr marL="10973740" algn="l" defTabSz="3657913" rtl="0" eaLnBrk="1" latinLnBrk="0" hangingPunct="1">
                        <a:defRPr sz="7100" kern="1200">
                          <a:solidFill>
                            <a:schemeClr val="dk1"/>
                          </a:solidFill>
                          <a:latin typeface="Tenorite"/>
                        </a:defRPr>
                      </a:lvl7pPr>
                      <a:lvl8pPr marL="12802696" algn="l" defTabSz="3657913" rtl="0" eaLnBrk="1" latinLnBrk="0" hangingPunct="1">
                        <a:defRPr sz="7100" kern="1200">
                          <a:solidFill>
                            <a:schemeClr val="dk1"/>
                          </a:solidFill>
                          <a:latin typeface="Tenorite"/>
                        </a:defRPr>
                      </a:lvl8pPr>
                      <a:lvl9pPr marL="14631653" algn="l" defTabSz="3657913" rtl="0" eaLnBrk="1" latinLnBrk="0" hangingPunct="1">
                        <a:defRPr sz="7100" kern="1200">
                          <a:solidFill>
                            <a:schemeClr val="dk1"/>
                          </a:solidFill>
                          <a:latin typeface="Tenorite"/>
                        </a:defRPr>
                      </a:lvl9pPr>
                    </a:lstStyle>
                    <a:p>
                      <a:endParaRPr lang="en-CA" sz="4800" dirty="0">
                        <a:solidFill>
                          <a:schemeClr val="tx1">
                            <a:lumMod val="95000"/>
                            <a:lumOff val="5000"/>
                          </a:schemeClr>
                        </a:solidFill>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3216671446"/>
                  </a:ext>
                </a:extLst>
              </a:tr>
            </a:tbl>
          </a:graphicData>
        </a:graphic>
      </p:graphicFrame>
      <p:cxnSp>
        <p:nvCxnSpPr>
          <p:cNvPr id="1605" name="Straight Arrow Connector 1604">
            <a:extLst>
              <a:ext uri="{FF2B5EF4-FFF2-40B4-BE49-F238E27FC236}">
                <a16:creationId xmlns:a16="http://schemas.microsoft.com/office/drawing/2014/main" id="{547EA875-380B-D8FD-EC25-C1218566AF4C}"/>
              </a:ext>
            </a:extLst>
          </p:cNvPr>
          <p:cNvCxnSpPr>
            <a:cxnSpLocks/>
            <a:stCxn id="1593" idx="3"/>
          </p:cNvCxnSpPr>
          <p:nvPr/>
        </p:nvCxnSpPr>
        <p:spPr>
          <a:xfrm>
            <a:off x="17471661" y="24356887"/>
            <a:ext cx="294184" cy="363979"/>
          </a:xfrm>
          <a:prstGeom prst="straightConnector1">
            <a:avLst/>
          </a:prstGeom>
          <a:noFill/>
          <a:ln w="28575" cap="flat" cmpd="sng" algn="ctr">
            <a:solidFill>
              <a:sysClr val="windowText" lastClr="000000"/>
            </a:solidFill>
            <a:prstDash val="solid"/>
            <a:miter lim="800000"/>
            <a:tailEnd type="triangle"/>
          </a:ln>
          <a:effectLst/>
        </p:spPr>
      </p:cxnSp>
      <p:cxnSp>
        <p:nvCxnSpPr>
          <p:cNvPr id="1607" name="Straight Connector 1606">
            <a:extLst>
              <a:ext uri="{FF2B5EF4-FFF2-40B4-BE49-F238E27FC236}">
                <a16:creationId xmlns:a16="http://schemas.microsoft.com/office/drawing/2014/main" id="{D7DD8E1D-1E36-F787-3C60-D9AA89C425B9}"/>
              </a:ext>
            </a:extLst>
          </p:cNvPr>
          <p:cNvCxnSpPr/>
          <p:nvPr/>
        </p:nvCxnSpPr>
        <p:spPr>
          <a:xfrm>
            <a:off x="15211499" y="22893484"/>
            <a:ext cx="0" cy="6935639"/>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608" name="Text Box 42">
            <a:extLst>
              <a:ext uri="{FF2B5EF4-FFF2-40B4-BE49-F238E27FC236}">
                <a16:creationId xmlns:a16="http://schemas.microsoft.com/office/drawing/2014/main" id="{00C7FA5A-8F6E-3724-0DB9-44A72226062B}"/>
              </a:ext>
            </a:extLst>
          </p:cNvPr>
          <p:cNvSpPr txBox="1">
            <a:spLocks noChangeArrowheads="1"/>
          </p:cNvSpPr>
          <p:nvPr/>
        </p:nvSpPr>
        <p:spPr bwMode="auto">
          <a:xfrm>
            <a:off x="14425921" y="18884591"/>
            <a:ext cx="7402477" cy="1048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0182" tIns="30091" rIns="60182" bIns="30091">
            <a:spAutoFit/>
          </a:bodyPr>
          <a:lstStyle>
            <a:lvl1pPr defTabSz="3198813">
              <a:defRPr sz="2200">
                <a:solidFill>
                  <a:schemeClr val="bg1"/>
                </a:solidFill>
                <a:latin typeface="Arial" charset="0"/>
                <a:ea typeface="ＭＳ Ｐゴシック" charset="-128"/>
              </a:defRPr>
            </a:lvl1pPr>
            <a:lvl2pPr marL="742950" indent="-285750" defTabSz="3198813">
              <a:defRPr sz="2200">
                <a:solidFill>
                  <a:schemeClr val="bg1"/>
                </a:solidFill>
                <a:latin typeface="Arial" charset="0"/>
                <a:ea typeface="ＭＳ Ｐゴシック" charset="-128"/>
              </a:defRPr>
            </a:lvl2pPr>
            <a:lvl3pPr marL="1143000" indent="-228600" defTabSz="3198813">
              <a:defRPr sz="2200">
                <a:solidFill>
                  <a:schemeClr val="bg1"/>
                </a:solidFill>
                <a:latin typeface="Arial" charset="0"/>
                <a:ea typeface="ＭＳ Ｐゴシック" charset="-128"/>
              </a:defRPr>
            </a:lvl3pPr>
            <a:lvl4pPr marL="1600200" indent="-228600" defTabSz="3198813">
              <a:defRPr sz="2200">
                <a:solidFill>
                  <a:schemeClr val="bg1"/>
                </a:solidFill>
                <a:latin typeface="Arial" charset="0"/>
                <a:ea typeface="ＭＳ Ｐゴシック" charset="-128"/>
              </a:defRPr>
            </a:lvl4pPr>
            <a:lvl5pPr marL="2057400" indent="-228600" defTabSz="3198813">
              <a:defRPr sz="2200">
                <a:solidFill>
                  <a:schemeClr val="bg1"/>
                </a:solidFill>
                <a:latin typeface="Arial" charset="0"/>
                <a:ea typeface="ＭＳ Ｐゴシック" charset="-128"/>
              </a:defRPr>
            </a:lvl5pPr>
            <a:lvl6pPr marL="25146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6pPr>
            <a:lvl7pPr marL="29718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7pPr>
            <a:lvl8pPr marL="34290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8pPr>
            <a:lvl9pPr marL="38862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9pPr>
          </a:lstStyle>
          <a:p>
            <a:pPr algn="ctr">
              <a:lnSpc>
                <a:spcPts val="2713"/>
              </a:lnSpc>
              <a:spcBef>
                <a:spcPct val="50000"/>
              </a:spcBef>
            </a:pPr>
            <a:r>
              <a:rPr lang="en-US" sz="3600" b="1" dirty="0">
                <a:solidFill>
                  <a:schemeClr val="tx1"/>
                </a:solidFill>
              </a:rPr>
              <a:t>Bloom filter for checking if the</a:t>
            </a:r>
          </a:p>
          <a:p>
            <a:pPr algn="ctr">
              <a:lnSpc>
                <a:spcPts val="2713"/>
              </a:lnSpc>
              <a:spcBef>
                <a:spcPct val="50000"/>
              </a:spcBef>
            </a:pPr>
            <a:r>
              <a:rPr lang="en-US" sz="3600" b="1" dirty="0">
                <a:solidFill>
                  <a:schemeClr val="tx1"/>
                </a:solidFill>
              </a:rPr>
              <a:t> decrypted key is valid</a:t>
            </a:r>
          </a:p>
        </p:txBody>
      </p:sp>
      <p:grpSp>
        <p:nvGrpSpPr>
          <p:cNvPr id="1610" name="Group 1609">
            <a:extLst>
              <a:ext uri="{FF2B5EF4-FFF2-40B4-BE49-F238E27FC236}">
                <a16:creationId xmlns:a16="http://schemas.microsoft.com/office/drawing/2014/main" id="{CBC0FDCE-57CA-5D4C-81EE-6DBF303EF83F}"/>
              </a:ext>
            </a:extLst>
          </p:cNvPr>
          <p:cNvGrpSpPr/>
          <p:nvPr/>
        </p:nvGrpSpPr>
        <p:grpSpPr>
          <a:xfrm>
            <a:off x="21939091" y="25603560"/>
            <a:ext cx="9750256" cy="6009135"/>
            <a:chOff x="-113494" y="-12986588"/>
            <a:chExt cx="7759474" cy="18860191"/>
          </a:xfrm>
        </p:grpSpPr>
        <p:sp>
          <p:nvSpPr>
            <p:cNvPr id="1611" name="AutoShape 4">
              <a:extLst>
                <a:ext uri="{FF2B5EF4-FFF2-40B4-BE49-F238E27FC236}">
                  <a16:creationId xmlns:a16="http://schemas.microsoft.com/office/drawing/2014/main" id="{FAFAB0E1-AB9F-E81B-C70B-DC38F555B545}"/>
                </a:ext>
              </a:extLst>
            </p:cNvPr>
            <p:cNvSpPr>
              <a:spLocks noChangeArrowheads="1"/>
            </p:cNvSpPr>
            <p:nvPr/>
          </p:nvSpPr>
          <p:spPr bwMode="auto">
            <a:xfrm>
              <a:off x="151515" y="-12986588"/>
              <a:ext cx="7434262" cy="18860191"/>
            </a:xfrm>
            <a:prstGeom prst="roundRect">
              <a:avLst>
                <a:gd name="adj" fmla="val 10685"/>
              </a:avLst>
            </a:prstGeom>
            <a:solidFill>
              <a:schemeClr val="bg1"/>
            </a:solidFill>
            <a:ln w="9525">
              <a:solidFill>
                <a:schemeClr val="tx1"/>
              </a:solidFill>
              <a:round/>
              <a:headEnd/>
              <a:tailEnd/>
            </a:ln>
          </p:spPr>
          <p:txBody>
            <a:bodyPr wrap="none" lIns="60182" tIns="30091" rIns="60182" bIns="30091" anchor="ctr"/>
            <a:lstStyle/>
            <a:p>
              <a:pPr>
                <a:lnSpc>
                  <a:spcPts val="2713"/>
                </a:lnSpc>
              </a:pPr>
              <a:endParaRPr lang="en-US" sz="5400"/>
            </a:p>
          </p:txBody>
        </p:sp>
        <p:sp>
          <p:nvSpPr>
            <p:cNvPr id="1612" name="Text Box 42">
              <a:extLst>
                <a:ext uri="{FF2B5EF4-FFF2-40B4-BE49-F238E27FC236}">
                  <a16:creationId xmlns:a16="http://schemas.microsoft.com/office/drawing/2014/main" id="{3AFD5C10-9F04-CDA1-1864-F03224909982}"/>
                </a:ext>
              </a:extLst>
            </p:cNvPr>
            <p:cNvSpPr txBox="1">
              <a:spLocks noChangeArrowheads="1"/>
            </p:cNvSpPr>
            <p:nvPr/>
          </p:nvSpPr>
          <p:spPr bwMode="auto">
            <a:xfrm>
              <a:off x="-113494" y="-12098487"/>
              <a:ext cx="7759474" cy="1699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0182" tIns="30091" rIns="60182" bIns="30091">
              <a:spAutoFit/>
            </a:bodyPr>
            <a:lstStyle>
              <a:lvl1pPr defTabSz="3198813">
                <a:defRPr sz="2200">
                  <a:solidFill>
                    <a:schemeClr val="bg1"/>
                  </a:solidFill>
                  <a:latin typeface="Arial" charset="0"/>
                  <a:ea typeface="ＭＳ Ｐゴシック" charset="-128"/>
                </a:defRPr>
              </a:lvl1pPr>
              <a:lvl2pPr marL="742950" indent="-285750" defTabSz="3198813">
                <a:defRPr sz="2200">
                  <a:solidFill>
                    <a:schemeClr val="bg1"/>
                  </a:solidFill>
                  <a:latin typeface="Arial" charset="0"/>
                  <a:ea typeface="ＭＳ Ｐゴシック" charset="-128"/>
                </a:defRPr>
              </a:lvl2pPr>
              <a:lvl3pPr marL="1143000" indent="-228600" defTabSz="3198813">
                <a:defRPr sz="2200">
                  <a:solidFill>
                    <a:schemeClr val="bg1"/>
                  </a:solidFill>
                  <a:latin typeface="Arial" charset="0"/>
                  <a:ea typeface="ＭＳ Ｐゴシック" charset="-128"/>
                </a:defRPr>
              </a:lvl3pPr>
              <a:lvl4pPr marL="1600200" indent="-228600" defTabSz="3198813">
                <a:defRPr sz="2200">
                  <a:solidFill>
                    <a:schemeClr val="bg1"/>
                  </a:solidFill>
                  <a:latin typeface="Arial" charset="0"/>
                  <a:ea typeface="ＭＳ Ｐゴシック" charset="-128"/>
                </a:defRPr>
              </a:lvl4pPr>
              <a:lvl5pPr marL="2057400" indent="-228600" defTabSz="3198813">
                <a:defRPr sz="2200">
                  <a:solidFill>
                    <a:schemeClr val="bg1"/>
                  </a:solidFill>
                  <a:latin typeface="Arial" charset="0"/>
                  <a:ea typeface="ＭＳ Ｐゴシック" charset="-128"/>
                </a:defRPr>
              </a:lvl5pPr>
              <a:lvl6pPr marL="25146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6pPr>
              <a:lvl7pPr marL="29718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7pPr>
              <a:lvl8pPr marL="34290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8pPr>
              <a:lvl9pPr marL="38862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9pPr>
            </a:lstStyle>
            <a:p>
              <a:pPr algn="ctr">
                <a:lnSpc>
                  <a:spcPts val="2713"/>
                </a:lnSpc>
                <a:spcBef>
                  <a:spcPct val="50000"/>
                </a:spcBef>
              </a:pPr>
              <a:r>
                <a:rPr lang="en-US" sz="4000" b="1" dirty="0">
                  <a:solidFill>
                    <a:schemeClr val="tx1"/>
                  </a:solidFill>
                </a:rPr>
                <a:t>Dynamic scenarios</a:t>
              </a:r>
            </a:p>
          </p:txBody>
        </p:sp>
      </p:grpSp>
      <p:sp>
        <p:nvSpPr>
          <p:cNvPr id="1613" name="Rectangle 1612">
            <a:extLst>
              <a:ext uri="{FF2B5EF4-FFF2-40B4-BE49-F238E27FC236}">
                <a16:creationId xmlns:a16="http://schemas.microsoft.com/office/drawing/2014/main" id="{4F41E259-DE0D-17D3-4C00-B931897E5118}"/>
              </a:ext>
            </a:extLst>
          </p:cNvPr>
          <p:cNvSpPr/>
          <p:nvPr/>
        </p:nvSpPr>
        <p:spPr>
          <a:xfrm>
            <a:off x="22669548" y="26444747"/>
            <a:ext cx="8700687" cy="5010859"/>
          </a:xfrm>
          <a:prstGeom prst="rect">
            <a:avLst/>
          </a:prstGeom>
        </p:spPr>
        <p:txBody>
          <a:bodyPr wrap="square">
            <a:spAutoFit/>
          </a:bodyPr>
          <a:lstStyle/>
          <a:p>
            <a:pPr marL="457200" indent="-457200" algn="just">
              <a:lnSpc>
                <a:spcPct val="107000"/>
              </a:lnSpc>
              <a:spcAft>
                <a:spcPts val="800"/>
              </a:spcAft>
              <a:buFont typeface="Wingdings" panose="05000000000000000000" pitchFamily="2" charset="2"/>
              <a:buChar char="v"/>
            </a:pPr>
            <a:r>
              <a:rPr lang="en-CA" sz="2400" b="1" dirty="0">
                <a:latin typeface="Arial" panose="020B0604020202020204" pitchFamily="34" charset="0"/>
                <a:cs typeface="Arial" panose="020B0604020202020204" pitchFamily="34" charset="0"/>
              </a:rPr>
              <a:t>New User joining scenario: </a:t>
            </a:r>
            <a:r>
              <a:rPr lang="en-CA" sz="2400" dirty="0">
                <a:latin typeface="Arial" panose="020B0604020202020204" pitchFamily="34" charset="0"/>
                <a:cs typeface="Arial" panose="020B0604020202020204" pitchFamily="34" charset="0"/>
              </a:rPr>
              <a:t>When a user joins the network, the dynamic key management broadcasts the new master key to the network encrypted with the old master key, and all devices derive the new subkeys from the master key using XOR operations </a:t>
            </a:r>
          </a:p>
          <a:p>
            <a:pPr marL="457200" indent="-457200" algn="just">
              <a:lnSpc>
                <a:spcPct val="107000"/>
              </a:lnSpc>
              <a:spcAft>
                <a:spcPts val="800"/>
              </a:spcAft>
              <a:buFont typeface="Wingdings" panose="05000000000000000000" pitchFamily="2" charset="2"/>
              <a:buChar char="v"/>
            </a:pPr>
            <a:r>
              <a:rPr lang="en-CA" sz="2400" b="1" dirty="0">
                <a:latin typeface="Arial" panose="020B0604020202020204" pitchFamily="34" charset="0"/>
                <a:cs typeface="Arial" panose="020B0604020202020204" pitchFamily="34" charset="0"/>
              </a:rPr>
              <a:t>Existing User leaving scenario: </a:t>
            </a:r>
            <a:r>
              <a:rPr lang="en-CA" sz="2400" dirty="0">
                <a:latin typeface="Arial" panose="020B0604020202020204" pitchFamily="34" charset="0"/>
                <a:cs typeface="Arial" panose="020B0604020202020204" pitchFamily="34" charset="0"/>
              </a:rPr>
              <a:t>The broadcast of new key encrypted using old mater key will allow the devices already left the devices to gain access and hence backward security cannot be maintained. The tree organization allows news keys to be encrypted with separate keys, and hence allowing decryption of new keys by intended recipients only.</a:t>
            </a:r>
            <a:endParaRPr lang="en-US" sz="2400" dirty="0">
              <a:latin typeface="Arial" panose="020B0604020202020204" pitchFamily="34" charset="0"/>
              <a:cs typeface="Arial" panose="020B0604020202020204" pitchFamily="34" charset="0"/>
            </a:endParaRPr>
          </a:p>
          <a:p>
            <a:pPr marL="457200" indent="-457200" algn="just">
              <a:lnSpc>
                <a:spcPct val="107000"/>
              </a:lnSpc>
              <a:spcAft>
                <a:spcPts val="800"/>
              </a:spcAft>
              <a:buFont typeface="Wingdings" panose="05000000000000000000" pitchFamily="2" charset="2"/>
              <a:buChar char="v"/>
            </a:pPr>
            <a:endParaRPr lang="en-US" sz="2400" dirty="0">
              <a:latin typeface="Arial" panose="020B0604020202020204" pitchFamily="34" charset="0"/>
              <a:cs typeface="Arial" panose="020B0604020202020204" pitchFamily="34" charset="0"/>
            </a:endParaRPr>
          </a:p>
        </p:txBody>
      </p:sp>
      <p:sp>
        <p:nvSpPr>
          <p:cNvPr id="1617" name="Text Box 42">
            <a:extLst>
              <a:ext uri="{FF2B5EF4-FFF2-40B4-BE49-F238E27FC236}">
                <a16:creationId xmlns:a16="http://schemas.microsoft.com/office/drawing/2014/main" id="{7D4EC8F2-310D-59A8-6CE6-B587CBAC86A7}"/>
              </a:ext>
            </a:extLst>
          </p:cNvPr>
          <p:cNvSpPr txBox="1">
            <a:spLocks noChangeArrowheads="1"/>
          </p:cNvSpPr>
          <p:nvPr/>
        </p:nvSpPr>
        <p:spPr bwMode="auto">
          <a:xfrm>
            <a:off x="15536692" y="14440654"/>
            <a:ext cx="4317772" cy="413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0182" tIns="30091" rIns="60182" bIns="30091">
            <a:spAutoFit/>
          </a:bodyPr>
          <a:lstStyle>
            <a:lvl1pPr defTabSz="3198813">
              <a:defRPr sz="2200">
                <a:solidFill>
                  <a:schemeClr val="bg1"/>
                </a:solidFill>
                <a:latin typeface="Arial" charset="0"/>
                <a:ea typeface="ＭＳ Ｐゴシック" charset="-128"/>
              </a:defRPr>
            </a:lvl1pPr>
            <a:lvl2pPr marL="742950" indent="-285750" defTabSz="3198813">
              <a:defRPr sz="2200">
                <a:solidFill>
                  <a:schemeClr val="bg1"/>
                </a:solidFill>
                <a:latin typeface="Arial" charset="0"/>
                <a:ea typeface="ＭＳ Ｐゴシック" charset="-128"/>
              </a:defRPr>
            </a:lvl2pPr>
            <a:lvl3pPr marL="1143000" indent="-228600" defTabSz="3198813">
              <a:defRPr sz="2200">
                <a:solidFill>
                  <a:schemeClr val="bg1"/>
                </a:solidFill>
                <a:latin typeface="Arial" charset="0"/>
                <a:ea typeface="ＭＳ Ｐゴシック" charset="-128"/>
              </a:defRPr>
            </a:lvl3pPr>
            <a:lvl4pPr marL="1600200" indent="-228600" defTabSz="3198813">
              <a:defRPr sz="2200">
                <a:solidFill>
                  <a:schemeClr val="bg1"/>
                </a:solidFill>
                <a:latin typeface="Arial" charset="0"/>
                <a:ea typeface="ＭＳ Ｐゴシック" charset="-128"/>
              </a:defRPr>
            </a:lvl4pPr>
            <a:lvl5pPr marL="2057400" indent="-228600" defTabSz="3198813">
              <a:defRPr sz="2200">
                <a:solidFill>
                  <a:schemeClr val="bg1"/>
                </a:solidFill>
                <a:latin typeface="Arial" charset="0"/>
                <a:ea typeface="ＭＳ Ｐゴシック" charset="-128"/>
              </a:defRPr>
            </a:lvl5pPr>
            <a:lvl6pPr marL="25146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6pPr>
            <a:lvl7pPr marL="29718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7pPr>
            <a:lvl8pPr marL="34290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8pPr>
            <a:lvl9pPr marL="3886200" indent="-228600" defTabSz="3198813" eaLnBrk="0" fontAlgn="base" hangingPunct="0">
              <a:spcBef>
                <a:spcPct val="0"/>
              </a:spcBef>
              <a:spcAft>
                <a:spcPct val="0"/>
              </a:spcAft>
              <a:buClr>
                <a:srgbClr val="000000"/>
              </a:buClr>
              <a:buSzPct val="100000"/>
              <a:buFont typeface="Times New Roman" pitchFamily="16" charset="0"/>
              <a:defRPr sz="2200">
                <a:solidFill>
                  <a:schemeClr val="bg1"/>
                </a:solidFill>
                <a:latin typeface="Arial" charset="0"/>
                <a:ea typeface="ＭＳ Ｐゴシック" charset="-128"/>
              </a:defRPr>
            </a:lvl9pPr>
          </a:lstStyle>
          <a:p>
            <a:pPr algn="ctr">
              <a:lnSpc>
                <a:spcPts val="2713"/>
              </a:lnSpc>
              <a:spcBef>
                <a:spcPct val="50000"/>
              </a:spcBef>
            </a:pPr>
            <a:r>
              <a:rPr lang="en-US" sz="3200" b="1" dirty="0">
                <a:solidFill>
                  <a:schemeClr val="tx1"/>
                </a:solidFill>
              </a:rPr>
              <a:t>External Data Access</a:t>
            </a:r>
          </a:p>
        </p:txBody>
      </p:sp>
    </p:spTree>
    <p:extLst>
      <p:ext uri="{BB962C8B-B14F-4D97-AF65-F5344CB8AC3E}">
        <p14:creationId xmlns:p14="http://schemas.microsoft.com/office/powerpoint/2010/main" val="2756723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4528</TotalTime>
  <Words>704</Words>
  <Application>Microsoft Office PowerPoint</Application>
  <PresentationFormat>Custom</PresentationFormat>
  <Paragraphs>63</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Cambria Math</vt:lpstr>
      <vt:lpstr>Tenorite</vt:lpstr>
      <vt:lpstr>Wingdings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HMPC</dc:creator>
  <cp:lastModifiedBy>Vishnu Prasanth</cp:lastModifiedBy>
  <cp:revision>416</cp:revision>
  <cp:lastPrinted>2019-03-29T07:34:06Z</cp:lastPrinted>
  <dcterms:created xsi:type="dcterms:W3CDTF">2013-03-18T19:23:31Z</dcterms:created>
  <dcterms:modified xsi:type="dcterms:W3CDTF">2023-04-03T18:44:22Z</dcterms:modified>
</cp:coreProperties>
</file>